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DM Sans" charset="1" panose="00000000000000000000"/>
      <p:regular r:id="rId21"/>
    </p:embeddedFont>
    <p:embeddedFont>
      <p:font typeface="Now Bold" charset="1" panose="00000800000000000000"/>
      <p:regular r:id="rId22"/>
    </p:embeddedFont>
    <p:embeddedFont>
      <p:font typeface="DM Sans Bold" charset="1" panose="00000000000000000000"/>
      <p:regular r:id="rId23"/>
    </p:embeddedFont>
    <p:embeddedFont>
      <p:font typeface="DM Sans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2" Target="../media/image37.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6.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jpeg" Type="http://schemas.openxmlformats.org/officeDocument/2006/relationships/image"/><Relationship Id="rId4" Target="../media/image61.jpeg" Type="http://schemas.openxmlformats.org/officeDocument/2006/relationships/image"/><Relationship Id="rId5" Target="../media/image6.pn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2.jpe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12" Target="../media/image80.png" Type="http://schemas.openxmlformats.org/officeDocument/2006/relationships/image"/><Relationship Id="rId13" Target="../media/image81.svg" Type="http://schemas.openxmlformats.org/officeDocument/2006/relationships/image"/><Relationship Id="rId14" Target="../media/image82.png" Type="http://schemas.openxmlformats.org/officeDocument/2006/relationships/image"/><Relationship Id="rId15" Target="../media/image83.svg" Type="http://schemas.openxmlformats.org/officeDocument/2006/relationships/image"/><Relationship Id="rId16" Target="../media/image84.png" Type="http://schemas.openxmlformats.org/officeDocument/2006/relationships/image"/><Relationship Id="rId17" Target="../media/image85.svg" Type="http://schemas.openxmlformats.org/officeDocument/2006/relationships/image"/><Relationship Id="rId18" Target="../media/image86.png" Type="http://schemas.openxmlformats.org/officeDocument/2006/relationships/image"/><Relationship Id="rId19" Target="../media/image87.svg" Type="http://schemas.openxmlformats.org/officeDocument/2006/relationships/image"/><Relationship Id="rId2" Target="../media/image70.png" Type="http://schemas.openxmlformats.org/officeDocument/2006/relationships/image"/><Relationship Id="rId20" Target="../media/image88.png" Type="http://schemas.openxmlformats.org/officeDocument/2006/relationships/image"/><Relationship Id="rId21" Target="../media/image89.svg" Type="http://schemas.openxmlformats.org/officeDocument/2006/relationships/image"/><Relationship Id="rId22" Target="../media/image90.png" Type="http://schemas.openxmlformats.org/officeDocument/2006/relationships/image"/><Relationship Id="rId23" Target="../media/image91.svg" Type="http://schemas.openxmlformats.org/officeDocument/2006/relationships/image"/><Relationship Id="rId24" Target="../media/image92.png" Type="http://schemas.openxmlformats.org/officeDocument/2006/relationships/image"/><Relationship Id="rId25" Target="../media/image93.svg" Type="http://schemas.openxmlformats.org/officeDocument/2006/relationships/image"/><Relationship Id="rId26" Target="../media/image94.png" Type="http://schemas.openxmlformats.org/officeDocument/2006/relationships/image"/><Relationship Id="rId27" Target="../media/image95.svg" Type="http://schemas.openxmlformats.org/officeDocument/2006/relationships/image"/><Relationship Id="rId28" Target="../media/image96.png" Type="http://schemas.openxmlformats.org/officeDocument/2006/relationships/image"/><Relationship Id="rId29" Target="../media/image97.svg" Type="http://schemas.openxmlformats.org/officeDocument/2006/relationships/image"/><Relationship Id="rId3" Target="../media/image71.svg" Type="http://schemas.openxmlformats.org/officeDocument/2006/relationships/image"/><Relationship Id="rId30" Target="../media/image98.png" Type="http://schemas.openxmlformats.org/officeDocument/2006/relationships/image"/><Relationship Id="rId31" Target="../media/image99.svg" Type="http://schemas.openxmlformats.org/officeDocument/2006/relationships/image"/><Relationship Id="rId32" Target="../media/image100.png" Type="http://schemas.openxmlformats.org/officeDocument/2006/relationships/image"/><Relationship Id="rId33" Target="../media/image101.svg" Type="http://schemas.openxmlformats.org/officeDocument/2006/relationships/image"/><Relationship Id="rId34" Target="../media/image102.png" Type="http://schemas.openxmlformats.org/officeDocument/2006/relationships/image"/><Relationship Id="rId35" Target="../media/image103.svg" Type="http://schemas.openxmlformats.org/officeDocument/2006/relationships/image"/><Relationship Id="rId36" Target="../media/image104.png" Type="http://schemas.openxmlformats.org/officeDocument/2006/relationships/image"/><Relationship Id="rId37" Target="../media/image105.svg" Type="http://schemas.openxmlformats.org/officeDocument/2006/relationships/image"/><Relationship Id="rId38" Target="../media/image106.png" Type="http://schemas.openxmlformats.org/officeDocument/2006/relationships/image"/><Relationship Id="rId39" Target="../media/image107.svg" Type="http://schemas.openxmlformats.org/officeDocument/2006/relationships/image"/><Relationship Id="rId4" Target="../media/image72.png" Type="http://schemas.openxmlformats.org/officeDocument/2006/relationships/image"/><Relationship Id="rId40" Target="../media/image108.png" Type="http://schemas.openxmlformats.org/officeDocument/2006/relationships/image"/><Relationship Id="rId41" Target="../media/image109.svg" Type="http://schemas.openxmlformats.org/officeDocument/2006/relationships/image"/><Relationship Id="rId42" Target="../media/image110.png" Type="http://schemas.openxmlformats.org/officeDocument/2006/relationships/image"/><Relationship Id="rId43" Target="../media/image111.svg" Type="http://schemas.openxmlformats.org/officeDocument/2006/relationships/image"/><Relationship Id="rId44" Target="../media/image112.png" Type="http://schemas.openxmlformats.org/officeDocument/2006/relationships/image"/><Relationship Id="rId45" Target="../media/image113.svg" Type="http://schemas.openxmlformats.org/officeDocument/2006/relationships/image"/><Relationship Id="rId46" Target="../media/image114.png" Type="http://schemas.openxmlformats.org/officeDocument/2006/relationships/image"/><Relationship Id="rId47" Target="../media/image115.svg" Type="http://schemas.openxmlformats.org/officeDocument/2006/relationships/image"/><Relationship Id="rId48" Target="../media/image116.png" Type="http://schemas.openxmlformats.org/officeDocument/2006/relationships/image"/><Relationship Id="rId49" Target="../media/image117.svg" Type="http://schemas.openxmlformats.org/officeDocument/2006/relationships/image"/><Relationship Id="rId5" Target="../media/image73.svg" Type="http://schemas.openxmlformats.org/officeDocument/2006/relationships/image"/><Relationship Id="rId50" Target="../media/image118.png" Type="http://schemas.openxmlformats.org/officeDocument/2006/relationships/image"/><Relationship Id="rId51" Target="../media/image119.svg" Type="http://schemas.openxmlformats.org/officeDocument/2006/relationships/image"/><Relationship Id="rId52" Target="../media/image120.png" Type="http://schemas.openxmlformats.org/officeDocument/2006/relationships/image"/><Relationship Id="rId53" Target="../media/image121.svg" Type="http://schemas.openxmlformats.org/officeDocument/2006/relationships/image"/><Relationship Id="rId54" Target="../media/image122.png" Type="http://schemas.openxmlformats.org/officeDocument/2006/relationships/image"/><Relationship Id="rId55" Target="../media/image123.svg" Type="http://schemas.openxmlformats.org/officeDocument/2006/relationships/image"/><Relationship Id="rId56" Target="../media/image124.png" Type="http://schemas.openxmlformats.org/officeDocument/2006/relationships/image"/><Relationship Id="rId57" Target="../media/image125.svg" Type="http://schemas.openxmlformats.org/officeDocument/2006/relationships/image"/><Relationship Id="rId58" Target="../media/image126.png" Type="http://schemas.openxmlformats.org/officeDocument/2006/relationships/image"/><Relationship Id="rId59" Target="../media/image127.svg" Type="http://schemas.openxmlformats.org/officeDocument/2006/relationships/image"/><Relationship Id="rId6" Target="../media/image74.png" Type="http://schemas.openxmlformats.org/officeDocument/2006/relationships/image"/><Relationship Id="rId60" Target="../media/image128.png" Type="http://schemas.openxmlformats.org/officeDocument/2006/relationships/image"/><Relationship Id="rId61" Target="../media/image129.svg" Type="http://schemas.openxmlformats.org/officeDocument/2006/relationships/image"/><Relationship Id="rId62" Target="../media/image130.png" Type="http://schemas.openxmlformats.org/officeDocument/2006/relationships/image"/><Relationship Id="rId63" Target="../media/image131.svg" Type="http://schemas.openxmlformats.org/officeDocument/2006/relationships/image"/><Relationship Id="rId64" Target="../media/image132.png" Type="http://schemas.openxmlformats.org/officeDocument/2006/relationships/image"/><Relationship Id="rId65" Target="../media/image133.svg" Type="http://schemas.openxmlformats.org/officeDocument/2006/relationships/image"/><Relationship Id="rId66" Target="../media/image134.png" Type="http://schemas.openxmlformats.org/officeDocument/2006/relationships/image"/><Relationship Id="rId67" Target="../media/image135.svg" Type="http://schemas.openxmlformats.org/officeDocument/2006/relationships/image"/><Relationship Id="rId68" Target="../media/image136.png" Type="http://schemas.openxmlformats.org/officeDocument/2006/relationships/image"/><Relationship Id="rId69" Target="../media/image137.svg" Type="http://schemas.openxmlformats.org/officeDocument/2006/relationships/image"/><Relationship Id="rId7" Target="../media/image75.svg" Type="http://schemas.openxmlformats.org/officeDocument/2006/relationships/image"/><Relationship Id="rId70" Target="../media/image138.png" Type="http://schemas.openxmlformats.org/officeDocument/2006/relationships/image"/><Relationship Id="rId71" Target="../media/image139.svg" Type="http://schemas.openxmlformats.org/officeDocument/2006/relationships/image"/><Relationship Id="rId72" Target="../media/image140.png" Type="http://schemas.openxmlformats.org/officeDocument/2006/relationships/image"/><Relationship Id="rId73" Target="../media/image141.svg" Type="http://schemas.openxmlformats.org/officeDocument/2006/relationships/image"/><Relationship Id="rId74" Target="../media/image142.png" Type="http://schemas.openxmlformats.org/officeDocument/2006/relationships/image"/><Relationship Id="rId75" Target="../media/image143.svg" Type="http://schemas.openxmlformats.org/officeDocument/2006/relationships/image"/><Relationship Id="rId76" Target="../media/image144.png" Type="http://schemas.openxmlformats.org/officeDocument/2006/relationships/image"/><Relationship Id="rId77" Target="../media/image145.svg" Type="http://schemas.openxmlformats.org/officeDocument/2006/relationships/image"/><Relationship Id="rId78" Target="../media/image146.png" Type="http://schemas.openxmlformats.org/officeDocument/2006/relationships/image"/><Relationship Id="rId79" Target="../media/image147.svg" Type="http://schemas.openxmlformats.org/officeDocument/2006/relationships/image"/><Relationship Id="rId8" Target="../media/image76.png" Type="http://schemas.openxmlformats.org/officeDocument/2006/relationships/image"/><Relationship Id="rId80" Target="../media/image148.png" Type="http://schemas.openxmlformats.org/officeDocument/2006/relationships/image"/><Relationship Id="rId81" Target="../media/image149.svg" Type="http://schemas.openxmlformats.org/officeDocument/2006/relationships/image"/><Relationship Id="rId82" Target="../media/image150.png" Type="http://schemas.openxmlformats.org/officeDocument/2006/relationships/image"/><Relationship Id="rId83" Target="../media/image151.svg" Type="http://schemas.openxmlformats.org/officeDocument/2006/relationships/image"/><Relationship Id="rId84" Target="../media/image152.png" Type="http://schemas.openxmlformats.org/officeDocument/2006/relationships/image"/><Relationship Id="rId85" Target="../media/image153.svg" Type="http://schemas.openxmlformats.org/officeDocument/2006/relationships/image"/><Relationship Id="rId86" Target="../media/image154.png" Type="http://schemas.openxmlformats.org/officeDocument/2006/relationships/image"/><Relationship Id="rId87" Target="../media/image155.svg" Type="http://schemas.openxmlformats.org/officeDocument/2006/relationships/image"/><Relationship Id="rId88" Target="../media/image156.png" Type="http://schemas.openxmlformats.org/officeDocument/2006/relationships/image"/><Relationship Id="rId89" Target="../media/image157.svg" Type="http://schemas.openxmlformats.org/officeDocument/2006/relationships/image"/><Relationship Id="rId9" Target="../media/image77.svg" Type="http://schemas.openxmlformats.org/officeDocument/2006/relationships/image"/><Relationship Id="rId90" Target="../media/image158.png" Type="http://schemas.openxmlformats.org/officeDocument/2006/relationships/image"/><Relationship Id="rId91" Target="../media/image159.svg" Type="http://schemas.openxmlformats.org/officeDocument/2006/relationships/image"/><Relationship Id="rId92" Target="../media/image160.png" Type="http://schemas.openxmlformats.org/officeDocument/2006/relationships/image"/><Relationship Id="rId93" Target="../media/image161.svg" Type="http://schemas.openxmlformats.org/officeDocument/2006/relationships/image"/><Relationship Id="rId94" Target="../media/image162.png" Type="http://schemas.openxmlformats.org/officeDocument/2006/relationships/image"/><Relationship Id="rId95" Target="../media/image163.svg" Type="http://schemas.openxmlformats.org/officeDocument/2006/relationships/image"/><Relationship Id="rId96" Target="../media/image164.png" Type="http://schemas.openxmlformats.org/officeDocument/2006/relationships/image"/><Relationship Id="rId97" Target="../media/image16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9783" t="0" r="-9783" b="0"/>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73748" y="7036704"/>
            <a:ext cx="7913921" cy="931429"/>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56AEFF"/>
                </a:solidFill>
                <a:latin typeface="DM Sans"/>
                <a:ea typeface="DM Sans"/>
                <a:cs typeface="DM Sans"/>
                <a:sym typeface="DM Sans"/>
              </a:rPr>
              <a:t>Smart and modular way to manage your project in synchand website.</a:t>
            </a:r>
          </a:p>
        </p:txBody>
      </p:sp>
      <p:sp>
        <p:nvSpPr>
          <p:cNvPr name="TextBox 10" id="10"/>
          <p:cNvSpPr txBox="true"/>
          <p:nvPr/>
        </p:nvSpPr>
        <p:spPr>
          <a:xfrm rot="0">
            <a:off x="1573748" y="3615629"/>
            <a:ext cx="10959085" cy="1744232"/>
          </a:xfrm>
          <a:prstGeom prst="rect">
            <a:avLst/>
          </a:prstGeom>
        </p:spPr>
        <p:txBody>
          <a:bodyPr anchor="t" rtlCol="false" tIns="0" lIns="0" bIns="0" rIns="0">
            <a:spAutoFit/>
          </a:bodyPr>
          <a:lstStyle/>
          <a:p>
            <a:pPr algn="l">
              <a:lnSpc>
                <a:spcPts val="13568"/>
              </a:lnSpc>
            </a:pPr>
            <a:r>
              <a:rPr lang="en-US" sz="11306" b="true">
                <a:solidFill>
                  <a:srgbClr val="FFFBFB"/>
                </a:solidFill>
                <a:latin typeface="Now Bold"/>
                <a:ea typeface="Now Bold"/>
                <a:cs typeface="Now Bold"/>
                <a:sym typeface="Now Bold"/>
              </a:rPr>
              <a:t>SYNCHAND</a:t>
            </a:r>
          </a:p>
        </p:txBody>
      </p:sp>
      <p:sp>
        <p:nvSpPr>
          <p:cNvPr name="TextBox 11" id="11"/>
          <p:cNvSpPr txBox="true"/>
          <p:nvPr/>
        </p:nvSpPr>
        <p:spPr>
          <a:xfrm rot="0">
            <a:off x="1573748" y="5327661"/>
            <a:ext cx="9659937" cy="1718569"/>
          </a:xfrm>
          <a:prstGeom prst="rect">
            <a:avLst/>
          </a:prstGeom>
        </p:spPr>
        <p:txBody>
          <a:bodyPr anchor="t" rtlCol="false" tIns="0" lIns="0" bIns="0" rIns="0">
            <a:spAutoFit/>
          </a:bodyPr>
          <a:lstStyle/>
          <a:p>
            <a:pPr algn="l">
              <a:lnSpc>
                <a:spcPts val="13568"/>
              </a:lnSpc>
            </a:pPr>
            <a:r>
              <a:rPr lang="en-US" sz="11306" b="true">
                <a:solidFill>
                  <a:srgbClr val="56AEFF"/>
                </a:solidFill>
                <a:latin typeface="Now Bold"/>
                <a:ea typeface="Now Bold"/>
                <a:cs typeface="Now Bold"/>
                <a:sym typeface="Now Bold"/>
              </a:rPr>
              <a:t>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6597011" y="1869489"/>
            <a:ext cx="9879016" cy="735057"/>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CONCEPT IN BUSINESS</a:t>
            </a:r>
          </a:p>
        </p:txBody>
      </p:sp>
      <p:sp>
        <p:nvSpPr>
          <p:cNvPr name="TextBox 9" id="9"/>
          <p:cNvSpPr txBox="true"/>
          <p:nvPr/>
        </p:nvSpPr>
        <p:spPr>
          <a:xfrm rot="0">
            <a:off x="6830047" y="2933916"/>
            <a:ext cx="4402447" cy="555076"/>
          </a:xfrm>
          <a:prstGeom prst="rect">
            <a:avLst/>
          </a:prstGeom>
        </p:spPr>
        <p:txBody>
          <a:bodyPr anchor="t" rtlCol="false" tIns="0" lIns="0" bIns="0" rIns="0">
            <a:spAutoFit/>
          </a:bodyPr>
          <a:lstStyle/>
          <a:p>
            <a:pPr algn="l" marL="0" indent="0" lvl="0">
              <a:lnSpc>
                <a:spcPts val="4519"/>
              </a:lnSpc>
              <a:spcBef>
                <a:spcPct val="0"/>
              </a:spcBef>
            </a:pPr>
            <a:r>
              <a:rPr lang="en-US" b="true" sz="3274">
                <a:solidFill>
                  <a:srgbClr val="4BD1FB"/>
                </a:solidFill>
                <a:latin typeface="DM Sans Bold"/>
                <a:ea typeface="DM Sans Bold"/>
                <a:cs typeface="DM Sans Bold"/>
                <a:sym typeface="DM Sans Bold"/>
              </a:rPr>
              <a:t>Profitability</a:t>
            </a:r>
          </a:p>
        </p:txBody>
      </p:sp>
      <p:sp>
        <p:nvSpPr>
          <p:cNvPr name="TextBox 10" id="10"/>
          <p:cNvSpPr txBox="true"/>
          <p:nvPr/>
        </p:nvSpPr>
        <p:spPr>
          <a:xfrm rot="0">
            <a:off x="6847387" y="3562737"/>
            <a:ext cx="6015843" cy="980590"/>
          </a:xfrm>
          <a:prstGeom prst="rect">
            <a:avLst/>
          </a:prstGeom>
        </p:spPr>
        <p:txBody>
          <a:bodyPr anchor="t" rtlCol="false" tIns="0" lIns="0" bIns="0" rIns="0">
            <a:spAutoFit/>
          </a:bodyPr>
          <a:lstStyle/>
          <a:p>
            <a:pPr algn="l" marL="0" indent="0" lvl="0">
              <a:lnSpc>
                <a:spcPts val="2664"/>
              </a:lnSpc>
              <a:spcBef>
                <a:spcPct val="0"/>
              </a:spcBef>
            </a:pPr>
            <a:r>
              <a:rPr lang="en-US" sz="1931"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11" id="11"/>
          <p:cNvSpPr/>
          <p:nvPr/>
        </p:nvSpPr>
        <p:spPr>
          <a:xfrm flipH="false" flipV="false" rot="0">
            <a:off x="5725261" y="3453964"/>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5520658" y="5182483"/>
            <a:ext cx="1142373" cy="11423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5" id="15"/>
          <p:cNvSpPr txBox="true"/>
          <p:nvPr/>
        </p:nvSpPr>
        <p:spPr>
          <a:xfrm rot="0">
            <a:off x="6830047" y="4876370"/>
            <a:ext cx="4402447" cy="555076"/>
          </a:xfrm>
          <a:prstGeom prst="rect">
            <a:avLst/>
          </a:prstGeom>
        </p:spPr>
        <p:txBody>
          <a:bodyPr anchor="t" rtlCol="false" tIns="0" lIns="0" bIns="0" rIns="0">
            <a:spAutoFit/>
          </a:bodyPr>
          <a:lstStyle/>
          <a:p>
            <a:pPr algn="l" marL="0" indent="0" lvl="0">
              <a:lnSpc>
                <a:spcPts val="4519"/>
              </a:lnSpc>
              <a:spcBef>
                <a:spcPct val="0"/>
              </a:spcBef>
            </a:pPr>
            <a:r>
              <a:rPr lang="en-US" b="true" sz="3274">
                <a:solidFill>
                  <a:srgbClr val="4BD1FB"/>
                </a:solidFill>
                <a:latin typeface="DM Sans Bold"/>
                <a:ea typeface="DM Sans Bold"/>
                <a:cs typeface="DM Sans Bold"/>
                <a:sym typeface="DM Sans Bold"/>
              </a:rPr>
              <a:t>Customer Value</a:t>
            </a:r>
          </a:p>
        </p:txBody>
      </p:sp>
      <p:sp>
        <p:nvSpPr>
          <p:cNvPr name="TextBox 16" id="16"/>
          <p:cNvSpPr txBox="true"/>
          <p:nvPr/>
        </p:nvSpPr>
        <p:spPr>
          <a:xfrm rot="0">
            <a:off x="6847387" y="5505191"/>
            <a:ext cx="6015843" cy="980590"/>
          </a:xfrm>
          <a:prstGeom prst="rect">
            <a:avLst/>
          </a:prstGeom>
        </p:spPr>
        <p:txBody>
          <a:bodyPr anchor="t" rtlCol="false" tIns="0" lIns="0" bIns="0" rIns="0">
            <a:spAutoFit/>
          </a:bodyPr>
          <a:lstStyle/>
          <a:p>
            <a:pPr algn="l" marL="0" indent="0" lvl="0">
              <a:lnSpc>
                <a:spcPts val="2664"/>
              </a:lnSpc>
              <a:spcBef>
                <a:spcPct val="0"/>
              </a:spcBef>
            </a:pPr>
            <a:r>
              <a:rPr lang="en-US" sz="1931"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17" id="17"/>
          <p:cNvSpPr/>
          <p:nvPr/>
        </p:nvSpPr>
        <p:spPr>
          <a:xfrm flipH="false" flipV="false" rot="0">
            <a:off x="5799040" y="5431446"/>
            <a:ext cx="585607" cy="669613"/>
          </a:xfrm>
          <a:custGeom>
            <a:avLst/>
            <a:gdLst/>
            <a:ahLst/>
            <a:cxnLst/>
            <a:rect r="r" b="b" t="t" l="l"/>
            <a:pathLst>
              <a:path h="669613" w="585607">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5520658" y="7125268"/>
            <a:ext cx="1142373" cy="114237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21" id="21"/>
          <p:cNvSpPr txBox="true"/>
          <p:nvPr/>
        </p:nvSpPr>
        <p:spPr>
          <a:xfrm rot="0">
            <a:off x="6830047" y="6819156"/>
            <a:ext cx="4402447" cy="555076"/>
          </a:xfrm>
          <a:prstGeom prst="rect">
            <a:avLst/>
          </a:prstGeom>
        </p:spPr>
        <p:txBody>
          <a:bodyPr anchor="t" rtlCol="false" tIns="0" lIns="0" bIns="0" rIns="0">
            <a:spAutoFit/>
          </a:bodyPr>
          <a:lstStyle/>
          <a:p>
            <a:pPr algn="l" marL="0" indent="0" lvl="0">
              <a:lnSpc>
                <a:spcPts val="4519"/>
              </a:lnSpc>
              <a:spcBef>
                <a:spcPct val="0"/>
              </a:spcBef>
            </a:pPr>
            <a:r>
              <a:rPr lang="en-US" b="true" sz="3274">
                <a:solidFill>
                  <a:srgbClr val="4BD1FB"/>
                </a:solidFill>
                <a:latin typeface="DM Sans Bold"/>
                <a:ea typeface="DM Sans Bold"/>
                <a:cs typeface="DM Sans Bold"/>
                <a:sym typeface="DM Sans Bold"/>
              </a:rPr>
              <a:t>Innovation</a:t>
            </a:r>
          </a:p>
        </p:txBody>
      </p:sp>
      <p:sp>
        <p:nvSpPr>
          <p:cNvPr name="TextBox 22" id="22"/>
          <p:cNvSpPr txBox="true"/>
          <p:nvPr/>
        </p:nvSpPr>
        <p:spPr>
          <a:xfrm rot="0">
            <a:off x="6847387" y="7447977"/>
            <a:ext cx="6015843" cy="980590"/>
          </a:xfrm>
          <a:prstGeom prst="rect">
            <a:avLst/>
          </a:prstGeom>
        </p:spPr>
        <p:txBody>
          <a:bodyPr anchor="t" rtlCol="false" tIns="0" lIns="0" bIns="0" rIns="0">
            <a:spAutoFit/>
          </a:bodyPr>
          <a:lstStyle/>
          <a:p>
            <a:pPr algn="l" marL="0" indent="0" lvl="0">
              <a:lnSpc>
                <a:spcPts val="2664"/>
              </a:lnSpc>
              <a:spcBef>
                <a:spcPct val="0"/>
              </a:spcBef>
            </a:pPr>
            <a:r>
              <a:rPr lang="en-US" sz="1931"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23" id="23"/>
          <p:cNvSpPr/>
          <p:nvPr/>
        </p:nvSpPr>
        <p:spPr>
          <a:xfrm flipH="false" flipV="false" rot="0">
            <a:off x="5818393" y="7372606"/>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559180" y="2129797"/>
            <a:ext cx="4796714" cy="1945443"/>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Market Analysis</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739304" y="416690"/>
            <a:ext cx="9120246" cy="9453620"/>
            <a:chOff x="0" y="0"/>
            <a:chExt cx="3461888" cy="3588431"/>
          </a:xfrm>
        </p:grpSpPr>
        <p:sp>
          <p:nvSpPr>
            <p:cNvPr name="Freeform 5" id="5"/>
            <p:cNvSpPr/>
            <p:nvPr/>
          </p:nvSpPr>
          <p:spPr>
            <a:xfrm flipH="false" flipV="false" rot="0">
              <a:off x="0" y="0"/>
              <a:ext cx="3461888" cy="3588431"/>
            </a:xfrm>
            <a:custGeom>
              <a:avLst/>
              <a:gdLst/>
              <a:ahLst/>
              <a:cxnLst/>
              <a:rect r="r" b="b" t="t" l="l"/>
              <a:pathLst>
                <a:path h="3588431" w="3461888">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name="TextBox 6" id="6"/>
            <p:cNvSpPr txBox="true"/>
            <p:nvPr/>
          </p:nvSpPr>
          <p:spPr>
            <a:xfrm>
              <a:off x="0" y="-38100"/>
              <a:ext cx="3461888" cy="3626531"/>
            </a:xfrm>
            <a:prstGeom prst="rect">
              <a:avLst/>
            </a:prstGeom>
          </p:spPr>
          <p:txBody>
            <a:bodyPr anchor="ctr" rtlCol="false" tIns="50800" lIns="50800" bIns="50800" rIns="50800"/>
            <a:lstStyle/>
            <a:p>
              <a:pPr algn="ctr">
                <a:lnSpc>
                  <a:spcPts val="3483"/>
                </a:lnSpc>
              </a:pPr>
            </a:p>
          </p:txBody>
        </p:sp>
      </p:grpSp>
      <p:pic>
        <p:nvPicPr>
          <p:cNvPr name="Picture 7" id="7"/>
          <p:cNvPicPr>
            <a:picLocks noChangeAspect="true"/>
          </p:cNvPicPr>
          <p:nvPr/>
        </p:nvPicPr>
        <p:blipFill>
          <a:blip r:embed="rId4"/>
          <a:stretch>
            <a:fillRect/>
          </a:stretch>
        </p:blipFill>
        <p:spPr>
          <a:xfrm rot="0">
            <a:off x="8293334" y="298359"/>
            <a:ext cx="9781054" cy="9690281"/>
          </a:xfrm>
          <a:prstGeom prst="rect">
            <a:avLst/>
          </a:prstGeom>
        </p:spPr>
      </p:pic>
      <p:sp>
        <p:nvSpPr>
          <p:cNvPr name="TextBox 8" id="8"/>
          <p:cNvSpPr txBox="true"/>
          <p:nvPr/>
        </p:nvSpPr>
        <p:spPr>
          <a:xfrm rot="0">
            <a:off x="1276216" y="4572468"/>
            <a:ext cx="6259121" cy="2561924"/>
          </a:xfrm>
          <a:prstGeom prst="rect">
            <a:avLst/>
          </a:prstGeom>
        </p:spPr>
        <p:txBody>
          <a:bodyPr anchor="t" rtlCol="false" tIns="0" lIns="0" bIns="0" rIns="0">
            <a:spAutoFit/>
          </a:bodyPr>
          <a:lstStyle/>
          <a:p>
            <a:pPr algn="l" marL="362678" indent="-181339" lvl="1">
              <a:lnSpc>
                <a:spcPts val="2318"/>
              </a:lnSpc>
              <a:buFont typeface="Arial"/>
              <a:buChar char="•"/>
            </a:pPr>
            <a:r>
              <a:rPr lang="en-US" sz="167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a:p>
            <a:pPr algn="l">
              <a:lnSpc>
                <a:spcPts val="2318"/>
              </a:lnSpc>
            </a:pPr>
          </a:p>
          <a:p>
            <a:pPr algn="l" marL="362678" indent="-181339" lvl="1">
              <a:lnSpc>
                <a:spcPts val="2318"/>
              </a:lnSpc>
              <a:buFont typeface="Arial"/>
              <a:buChar char="•"/>
            </a:pPr>
            <a:r>
              <a:rPr lang="en-US" sz="167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 Duis vulputate nulla at ante rhoncus, vel efficitur felis condimentum. Proin odio odio.</a:t>
            </a:r>
          </a:p>
          <a:p>
            <a:pPr algn="l">
              <a:lnSpc>
                <a:spcPts val="2318"/>
              </a:lnSpc>
            </a:pPr>
          </a:p>
        </p:txBody>
      </p:sp>
      <p:sp>
        <p:nvSpPr>
          <p:cNvPr name="Freeform 9" id="9"/>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2290722" y="4206681"/>
            <a:ext cx="4297048" cy="4206015"/>
            <a:chOff x="0" y="0"/>
            <a:chExt cx="1131733" cy="1107757"/>
          </a:xfrm>
        </p:grpSpPr>
        <p:sp>
          <p:nvSpPr>
            <p:cNvPr name="Freeform 7" id="7"/>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8" id="8"/>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6993607" y="4206681"/>
            <a:ext cx="4297048" cy="4206015"/>
            <a:chOff x="0" y="0"/>
            <a:chExt cx="1131733" cy="1107757"/>
          </a:xfrm>
        </p:grpSpPr>
        <p:sp>
          <p:nvSpPr>
            <p:cNvPr name="Freeform 10" id="10"/>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1" id="11"/>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11700230" y="4206681"/>
            <a:ext cx="4297048" cy="4206015"/>
            <a:chOff x="0" y="0"/>
            <a:chExt cx="1131733" cy="1107757"/>
          </a:xfrm>
        </p:grpSpPr>
        <p:sp>
          <p:nvSpPr>
            <p:cNvPr name="Freeform 13" id="13"/>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4" id="14"/>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5045356" y="1718581"/>
            <a:ext cx="8197288" cy="818374"/>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NEXT PROJECT</a:t>
            </a:r>
          </a:p>
        </p:txBody>
      </p:sp>
      <p:sp>
        <p:nvSpPr>
          <p:cNvPr name="TextBox 17" id="17"/>
          <p:cNvSpPr txBox="true"/>
          <p:nvPr/>
        </p:nvSpPr>
        <p:spPr>
          <a:xfrm rot="0">
            <a:off x="3843721" y="2641730"/>
            <a:ext cx="10596820" cy="790806"/>
          </a:xfrm>
          <a:prstGeom prst="rect">
            <a:avLst/>
          </a:prstGeom>
        </p:spPr>
        <p:txBody>
          <a:bodyPr anchor="t" rtlCol="false" tIns="0" lIns="0" bIns="0" rIns="0">
            <a:spAutoFit/>
          </a:bodyPr>
          <a:lstStyle/>
          <a:p>
            <a:pPr algn="ctr" marL="0" indent="0" lvl="0">
              <a:lnSpc>
                <a:spcPts val="3235"/>
              </a:lnSpc>
              <a:spcBef>
                <a:spcPct val="0"/>
              </a:spcBef>
            </a:pPr>
            <a:r>
              <a:rPr lang="en-US" sz="2344">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18" id="18"/>
          <p:cNvSpPr txBox="true"/>
          <p:nvPr/>
        </p:nvSpPr>
        <p:spPr>
          <a:xfrm rot="0">
            <a:off x="2711792" y="6262377"/>
            <a:ext cx="3432147"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0071C9"/>
                </a:solidFill>
                <a:latin typeface="DM Sans Bold"/>
                <a:ea typeface="DM Sans Bold"/>
                <a:cs typeface="DM Sans Bold"/>
                <a:sym typeface="DM Sans Bold"/>
              </a:rPr>
              <a:t>Project 1</a:t>
            </a:r>
          </a:p>
        </p:txBody>
      </p:sp>
      <p:sp>
        <p:nvSpPr>
          <p:cNvPr name="TextBox 19" id="19"/>
          <p:cNvSpPr txBox="true"/>
          <p:nvPr/>
        </p:nvSpPr>
        <p:spPr>
          <a:xfrm rot="0">
            <a:off x="7543627" y="6762249"/>
            <a:ext cx="3200745" cy="1367849"/>
          </a:xfrm>
          <a:prstGeom prst="rect">
            <a:avLst/>
          </a:prstGeom>
        </p:spPr>
        <p:txBody>
          <a:bodyPr anchor="t" rtlCol="false" tIns="0" lIns="0" bIns="0" rIns="0">
            <a:spAutoFit/>
          </a:bodyPr>
          <a:lstStyle/>
          <a:p>
            <a:pPr algn="ctr" marL="0" indent="0" lvl="0">
              <a:lnSpc>
                <a:spcPts val="2169"/>
              </a:lnSpc>
              <a:spcBef>
                <a:spcPct val="0"/>
              </a:spcBef>
            </a:pPr>
            <a:r>
              <a:rPr lang="en-US" sz="1572" strike="noStrike" u="non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0" id="20"/>
          <p:cNvSpPr txBox="true"/>
          <p:nvPr/>
        </p:nvSpPr>
        <p:spPr>
          <a:xfrm rot="0">
            <a:off x="7946418" y="6262377"/>
            <a:ext cx="2395164"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F1945B"/>
                </a:solidFill>
                <a:latin typeface="DM Sans Bold"/>
                <a:ea typeface="DM Sans Bold"/>
                <a:cs typeface="DM Sans Bold"/>
                <a:sym typeface="DM Sans Bold"/>
              </a:rPr>
              <a:t>Project 2</a:t>
            </a:r>
          </a:p>
        </p:txBody>
      </p:sp>
      <p:sp>
        <p:nvSpPr>
          <p:cNvPr name="Freeform 21" id="21"/>
          <p:cNvSpPr/>
          <p:nvPr/>
        </p:nvSpPr>
        <p:spPr>
          <a:xfrm flipH="false" flipV="false" rot="0">
            <a:off x="3728082" y="4615159"/>
            <a:ext cx="1399568" cy="1399568"/>
          </a:xfrm>
          <a:custGeom>
            <a:avLst/>
            <a:gdLst/>
            <a:ahLst/>
            <a:cxnLst/>
            <a:rect r="r" b="b" t="t" l="l"/>
            <a:pathLst>
              <a:path h="1399568" w="1399568">
                <a:moveTo>
                  <a:pt x="0" y="0"/>
                </a:moveTo>
                <a:lnTo>
                  <a:pt x="1399567" y="0"/>
                </a:lnTo>
                <a:lnTo>
                  <a:pt x="1399567" y="1399568"/>
                </a:lnTo>
                <a:lnTo>
                  <a:pt x="0" y="1399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3369571" y="4680294"/>
            <a:ext cx="958365" cy="1334433"/>
          </a:xfrm>
          <a:custGeom>
            <a:avLst/>
            <a:gdLst/>
            <a:ahLst/>
            <a:cxnLst/>
            <a:rect r="r" b="b" t="t" l="l"/>
            <a:pathLst>
              <a:path h="1334433" w="958365">
                <a:moveTo>
                  <a:pt x="0" y="0"/>
                </a:moveTo>
                <a:lnTo>
                  <a:pt x="958365" y="0"/>
                </a:lnTo>
                <a:lnTo>
                  <a:pt x="958365" y="1334433"/>
                </a:lnTo>
                <a:lnTo>
                  <a:pt x="0" y="1334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8400786" y="4507372"/>
            <a:ext cx="1482689" cy="1507355"/>
          </a:xfrm>
          <a:custGeom>
            <a:avLst/>
            <a:gdLst/>
            <a:ahLst/>
            <a:cxnLst/>
            <a:rect r="r" b="b" t="t" l="l"/>
            <a:pathLst>
              <a:path h="1507355" w="1482689">
                <a:moveTo>
                  <a:pt x="0" y="0"/>
                </a:moveTo>
                <a:lnTo>
                  <a:pt x="1482689" y="0"/>
                </a:lnTo>
                <a:lnTo>
                  <a:pt x="1482689"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12263487" y="6762249"/>
            <a:ext cx="3200745" cy="1367849"/>
          </a:xfrm>
          <a:prstGeom prst="rect">
            <a:avLst/>
          </a:prstGeom>
        </p:spPr>
        <p:txBody>
          <a:bodyPr anchor="t" rtlCol="false" tIns="0" lIns="0" bIns="0" rIns="0">
            <a:spAutoFit/>
          </a:bodyPr>
          <a:lstStyle/>
          <a:p>
            <a:pPr algn="ctr" marL="0" indent="0" lvl="0">
              <a:lnSpc>
                <a:spcPts val="2169"/>
              </a:lnSpc>
              <a:spcBef>
                <a:spcPct val="0"/>
              </a:spcBef>
            </a:pPr>
            <a:r>
              <a:rPr lang="en-US" sz="1572" strike="noStrike" u="non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5" id="25"/>
          <p:cNvSpPr txBox="true"/>
          <p:nvPr/>
        </p:nvSpPr>
        <p:spPr>
          <a:xfrm rot="0">
            <a:off x="12666278" y="6262377"/>
            <a:ext cx="2395164"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39B54A"/>
                </a:solidFill>
                <a:latin typeface="DM Sans Bold"/>
                <a:ea typeface="DM Sans Bold"/>
                <a:cs typeface="DM Sans Bold"/>
                <a:sym typeface="DM Sans Bold"/>
              </a:rPr>
              <a:t>Project 3</a:t>
            </a:r>
          </a:p>
        </p:txBody>
      </p:sp>
      <p:sp>
        <p:nvSpPr>
          <p:cNvPr name="TextBox 26" id="26"/>
          <p:cNvSpPr txBox="true"/>
          <p:nvPr/>
        </p:nvSpPr>
        <p:spPr>
          <a:xfrm rot="0">
            <a:off x="2840362" y="6762249"/>
            <a:ext cx="3200745" cy="1367849"/>
          </a:xfrm>
          <a:prstGeom prst="rect">
            <a:avLst/>
          </a:prstGeom>
        </p:spPr>
        <p:txBody>
          <a:bodyPr anchor="t" rtlCol="false" tIns="0" lIns="0" bIns="0" rIns="0">
            <a:spAutoFit/>
          </a:bodyPr>
          <a:lstStyle/>
          <a:p>
            <a:pPr algn="ctr" marL="0" indent="0" lvl="0">
              <a:lnSpc>
                <a:spcPts val="2169"/>
              </a:lnSpc>
              <a:spcBef>
                <a:spcPct val="0"/>
              </a:spcBef>
            </a:pPr>
            <a:r>
              <a:rPr lang="en-US" sz="1572" strike="noStrike" u="non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4523064" y="3893230"/>
            <a:ext cx="2845162" cy="4381054"/>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a:grpSpLocks noChangeAspect="true"/>
          </p:cNvGrpSpPr>
          <p:nvPr/>
        </p:nvGrpSpPr>
        <p:grpSpPr>
          <a:xfrm rot="0">
            <a:off x="4692484" y="4112787"/>
            <a:ext cx="2448475" cy="243891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712" t="0" r="-24712"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8" id="8"/>
          <p:cNvGrpSpPr/>
          <p:nvPr/>
        </p:nvGrpSpPr>
        <p:grpSpPr>
          <a:xfrm rot="0">
            <a:off x="7721419" y="3893230"/>
            <a:ext cx="2845162" cy="4381054"/>
            <a:chOff x="0" y="0"/>
            <a:chExt cx="862412" cy="1327963"/>
          </a:xfrm>
        </p:grpSpPr>
        <p:sp>
          <p:nvSpPr>
            <p:cNvPr name="Freeform 9" id="9"/>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0" id="10"/>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1" id="11"/>
          <p:cNvGrpSpPr>
            <a:grpSpLocks noChangeAspect="true"/>
          </p:cNvGrpSpPr>
          <p:nvPr/>
        </p:nvGrpSpPr>
        <p:grpSpPr>
          <a:xfrm rot="0">
            <a:off x="7890839" y="4112787"/>
            <a:ext cx="2448475" cy="2438911"/>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712" t="0" r="-24712" b="0"/>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14" id="14"/>
          <p:cNvGrpSpPr/>
          <p:nvPr/>
        </p:nvGrpSpPr>
        <p:grpSpPr>
          <a:xfrm rot="0">
            <a:off x="10919774" y="3893230"/>
            <a:ext cx="2845162" cy="4381054"/>
            <a:chOff x="0" y="0"/>
            <a:chExt cx="862412" cy="1327963"/>
          </a:xfrm>
        </p:grpSpPr>
        <p:sp>
          <p:nvSpPr>
            <p:cNvPr name="Freeform 15" id="15"/>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6" id="16"/>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7" id="17"/>
          <p:cNvGrpSpPr>
            <a:grpSpLocks noChangeAspect="true"/>
          </p:cNvGrpSpPr>
          <p:nvPr/>
        </p:nvGrpSpPr>
        <p:grpSpPr>
          <a:xfrm rot="0">
            <a:off x="11089194" y="4112787"/>
            <a:ext cx="2448475" cy="2438911"/>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4999" r="223" b="-24999"/>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20" id="20"/>
          <p:cNvSpPr/>
          <p:nvPr/>
        </p:nvSpPr>
        <p:spPr>
          <a:xfrm flipH="false" flipV="false" rot="0">
            <a:off x="4523064"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5"/>
            <a:stretch>
              <a:fillRect l="0" t="-86495" r="0" b="0"/>
            </a:stretch>
          </a:blipFill>
        </p:spPr>
      </p:sp>
      <p:sp>
        <p:nvSpPr>
          <p:cNvPr name="Freeform 21" id="21"/>
          <p:cNvSpPr/>
          <p:nvPr/>
        </p:nvSpPr>
        <p:spPr>
          <a:xfrm flipH="false" flipV="false" rot="0">
            <a:off x="7721419"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5"/>
            <a:stretch>
              <a:fillRect l="0" t="-86495" r="0" b="0"/>
            </a:stretch>
          </a:blipFill>
        </p:spPr>
      </p:sp>
      <p:sp>
        <p:nvSpPr>
          <p:cNvPr name="Freeform 22" id="22"/>
          <p:cNvSpPr/>
          <p:nvPr/>
        </p:nvSpPr>
        <p:spPr>
          <a:xfrm flipH="false" flipV="false" rot="0">
            <a:off x="10919774"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5"/>
            <a:stretch>
              <a:fillRect l="0" t="-86495" r="0" b="0"/>
            </a:stretch>
          </a:blipFill>
        </p:spPr>
      </p:sp>
      <p:grpSp>
        <p:nvGrpSpPr>
          <p:cNvPr name="Group 23" id="23"/>
          <p:cNvGrpSpPr/>
          <p:nvPr/>
        </p:nvGrpSpPr>
        <p:grpSpPr>
          <a:xfrm rot="0">
            <a:off x="-690640" y="-1543050"/>
            <a:ext cx="19210521" cy="4453378"/>
            <a:chOff x="0" y="0"/>
            <a:chExt cx="5059561" cy="1172906"/>
          </a:xfrm>
        </p:grpSpPr>
        <p:sp>
          <p:nvSpPr>
            <p:cNvPr name="Freeform 24" id="24"/>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25" id="25"/>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26" id="26"/>
          <p:cNvSpPr txBox="true"/>
          <p:nvPr/>
        </p:nvSpPr>
        <p:spPr>
          <a:xfrm rot="0">
            <a:off x="3919280" y="1626663"/>
            <a:ext cx="10450651" cy="733425"/>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FFFFFF"/>
                </a:solidFill>
                <a:latin typeface="Now Bold"/>
                <a:ea typeface="Now Bold"/>
                <a:cs typeface="Now Bold"/>
                <a:sym typeface="Now Bold"/>
              </a:rPr>
              <a:t>OUR TEAM</a:t>
            </a:r>
          </a:p>
        </p:txBody>
      </p:sp>
      <p:sp>
        <p:nvSpPr>
          <p:cNvPr name="TextBox 27" id="27"/>
          <p:cNvSpPr txBox="true"/>
          <p:nvPr/>
        </p:nvSpPr>
        <p:spPr>
          <a:xfrm rot="0">
            <a:off x="4670331" y="6730047"/>
            <a:ext cx="2470628"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Olivia </a:t>
            </a:r>
          </a:p>
          <a:p>
            <a:pPr algn="ctr">
              <a:lnSpc>
                <a:spcPts val="2972"/>
              </a:lnSpc>
            </a:pPr>
            <a:r>
              <a:rPr lang="en-US" sz="2477" spc="123">
                <a:solidFill>
                  <a:srgbClr val="FFFBFB"/>
                </a:solidFill>
                <a:latin typeface="DM Sans"/>
                <a:ea typeface="DM Sans"/>
                <a:cs typeface="DM Sans"/>
                <a:sym typeface="DM Sans"/>
              </a:rPr>
              <a:t>Wilson</a:t>
            </a:r>
          </a:p>
        </p:txBody>
      </p:sp>
      <p:sp>
        <p:nvSpPr>
          <p:cNvPr name="TextBox 28" id="28"/>
          <p:cNvSpPr txBox="true"/>
          <p:nvPr/>
        </p:nvSpPr>
        <p:spPr>
          <a:xfrm rot="0">
            <a:off x="4864407" y="7632887"/>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Manager</a:t>
            </a:r>
          </a:p>
        </p:txBody>
      </p:sp>
      <p:sp>
        <p:nvSpPr>
          <p:cNvPr name="TextBox 29" id="29"/>
          <p:cNvSpPr txBox="true"/>
          <p:nvPr/>
        </p:nvSpPr>
        <p:spPr>
          <a:xfrm rot="0">
            <a:off x="8235227" y="6730047"/>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Donna Stroupe</a:t>
            </a:r>
          </a:p>
        </p:txBody>
      </p:sp>
      <p:sp>
        <p:nvSpPr>
          <p:cNvPr name="TextBox 30" id="30"/>
          <p:cNvSpPr txBox="true"/>
          <p:nvPr/>
        </p:nvSpPr>
        <p:spPr>
          <a:xfrm rot="0">
            <a:off x="8062762" y="7632887"/>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Manager</a:t>
            </a:r>
          </a:p>
        </p:txBody>
      </p:sp>
      <p:sp>
        <p:nvSpPr>
          <p:cNvPr name="TextBox 31" id="31"/>
          <p:cNvSpPr txBox="true"/>
          <p:nvPr/>
        </p:nvSpPr>
        <p:spPr>
          <a:xfrm rot="0">
            <a:off x="11433582" y="6730047"/>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Claudia Alves</a:t>
            </a:r>
          </a:p>
        </p:txBody>
      </p:sp>
      <p:sp>
        <p:nvSpPr>
          <p:cNvPr name="TextBox 32" id="32"/>
          <p:cNvSpPr txBox="true"/>
          <p:nvPr/>
        </p:nvSpPr>
        <p:spPr>
          <a:xfrm rot="0">
            <a:off x="11301117" y="7651993"/>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Business Head</a:t>
            </a:r>
          </a:p>
        </p:txBody>
      </p:sp>
      <p:sp>
        <p:nvSpPr>
          <p:cNvPr name="Freeform 33" id="33"/>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255514" y="5730689"/>
            <a:ext cx="9364819" cy="617560"/>
          </a:xfrm>
          <a:prstGeom prst="rect">
            <a:avLst/>
          </a:prstGeom>
        </p:spPr>
        <p:txBody>
          <a:bodyPr anchor="t" rtlCol="false" tIns="0" lIns="0" bIns="0" rIns="0">
            <a:spAutoFit/>
          </a:bodyPr>
          <a:lstStyle/>
          <a:p>
            <a:pPr algn="l" marL="0" indent="0" lvl="0">
              <a:lnSpc>
                <a:spcPts val="5099"/>
              </a:lnSpc>
              <a:spcBef>
                <a:spcPct val="0"/>
              </a:spcBef>
            </a:pPr>
            <a:r>
              <a:rPr lang="en-US" b="true" sz="3695">
                <a:solidFill>
                  <a:srgbClr val="4BD1FB"/>
                </a:solidFill>
                <a:latin typeface="DM Sans Bold"/>
                <a:ea typeface="DM Sans Bold"/>
                <a:cs typeface="DM Sans Bold"/>
                <a:sym typeface="DM Sans Bold"/>
              </a:rPr>
              <a:t>Connect with us.</a:t>
            </a:r>
          </a:p>
        </p:txBody>
      </p:sp>
      <p:sp>
        <p:nvSpPr>
          <p:cNvPr name="TextBox 6" id="6"/>
          <p:cNvSpPr txBox="true"/>
          <p:nvPr/>
        </p:nvSpPr>
        <p:spPr>
          <a:xfrm rot="0">
            <a:off x="2255514" y="2764429"/>
            <a:ext cx="10434893" cy="2632885"/>
          </a:xfrm>
          <a:prstGeom prst="rect">
            <a:avLst/>
          </a:prstGeom>
        </p:spPr>
        <p:txBody>
          <a:bodyPr anchor="t" rtlCol="false" tIns="0" lIns="0" bIns="0" rIns="0">
            <a:spAutoFit/>
          </a:bodyPr>
          <a:lstStyle/>
          <a:p>
            <a:pPr algn="l" marL="0" indent="0" lvl="0">
              <a:lnSpc>
                <a:spcPts val="10543"/>
              </a:lnSpc>
            </a:pPr>
            <a:r>
              <a:rPr lang="en-US" b="true" sz="7530" spc="459">
                <a:solidFill>
                  <a:srgbClr val="FFFFFF"/>
                </a:solidFill>
                <a:latin typeface="Now Bold"/>
                <a:ea typeface="Now Bold"/>
                <a:cs typeface="Now Bold"/>
                <a:sym typeface="Now Bold"/>
              </a:rPr>
              <a:t>Thank's For Watching</a:t>
            </a:r>
          </a:p>
        </p:txBody>
      </p:sp>
      <p:sp>
        <p:nvSpPr>
          <p:cNvPr name="TextBox 7" id="7"/>
          <p:cNvSpPr txBox="true"/>
          <p:nvPr/>
        </p:nvSpPr>
        <p:spPr>
          <a:xfrm rot="0">
            <a:off x="3136813" y="1884522"/>
            <a:ext cx="1810574" cy="675207"/>
          </a:xfrm>
          <a:prstGeom prst="rect">
            <a:avLst/>
          </a:prstGeom>
        </p:spPr>
        <p:txBody>
          <a:bodyPr anchor="t" rtlCol="false" tIns="0" lIns="0" bIns="0" rIns="0">
            <a:spAutoFit/>
          </a:bodyPr>
          <a:lstStyle/>
          <a:p>
            <a:pPr algn="l">
              <a:lnSpc>
                <a:spcPts val="2666"/>
              </a:lnSpc>
            </a:pPr>
            <a:r>
              <a:rPr lang="en-US" sz="2167" i="true" spc="-43">
                <a:solidFill>
                  <a:srgbClr val="56AEFF"/>
                </a:solidFill>
                <a:latin typeface="DM Sans Italics"/>
                <a:ea typeface="DM Sans Italics"/>
                <a:cs typeface="DM Sans Italics"/>
                <a:sym typeface="DM Sans Italics"/>
              </a:rPr>
              <a:t>Studio Shodwe</a:t>
            </a:r>
          </a:p>
        </p:txBody>
      </p:sp>
      <p:sp>
        <p:nvSpPr>
          <p:cNvPr name="Freeform 8" id="8"/>
          <p:cNvSpPr/>
          <p:nvPr/>
        </p:nvSpPr>
        <p:spPr>
          <a:xfrm flipH="false" flipV="false" rot="0">
            <a:off x="2264153" y="1800947"/>
            <a:ext cx="720510" cy="835374"/>
          </a:xfrm>
          <a:custGeom>
            <a:avLst/>
            <a:gdLst/>
            <a:ahLst/>
            <a:cxnLst/>
            <a:rect r="r" b="b" t="t" l="l"/>
            <a:pathLst>
              <a:path h="835374" w="720510">
                <a:moveTo>
                  <a:pt x="0" y="0"/>
                </a:moveTo>
                <a:lnTo>
                  <a:pt x="720511" y="0"/>
                </a:lnTo>
                <a:lnTo>
                  <a:pt x="720511"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264153" y="6653048"/>
            <a:ext cx="673858" cy="673858"/>
          </a:xfrm>
          <a:custGeom>
            <a:avLst/>
            <a:gdLst/>
            <a:ahLst/>
            <a:cxnLst/>
            <a:rect r="r" b="b" t="t" l="l"/>
            <a:pathLst>
              <a:path h="673858" w="673858">
                <a:moveTo>
                  <a:pt x="0" y="0"/>
                </a:moveTo>
                <a:lnTo>
                  <a:pt x="673858" y="0"/>
                </a:lnTo>
                <a:lnTo>
                  <a:pt x="673858" y="673858"/>
                </a:lnTo>
                <a:lnTo>
                  <a:pt x="0" y="6738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255514" y="7632127"/>
            <a:ext cx="682497" cy="682497"/>
          </a:xfrm>
          <a:custGeom>
            <a:avLst/>
            <a:gdLst/>
            <a:ahLst/>
            <a:cxnLst/>
            <a:rect r="r" b="b" t="t" l="l"/>
            <a:pathLst>
              <a:path h="682497" w="682497">
                <a:moveTo>
                  <a:pt x="0" y="0"/>
                </a:moveTo>
                <a:lnTo>
                  <a:pt x="682497" y="0"/>
                </a:lnTo>
                <a:lnTo>
                  <a:pt x="682497" y="682497"/>
                </a:lnTo>
                <a:lnTo>
                  <a:pt x="0" y="682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3101701" y="7755632"/>
            <a:ext cx="5437025" cy="435488"/>
          </a:xfrm>
          <a:prstGeom prst="rect">
            <a:avLst/>
          </a:prstGeom>
        </p:spPr>
        <p:txBody>
          <a:bodyPr anchor="t" rtlCol="false" tIns="0" lIns="0" bIns="0" rIns="0">
            <a:spAutoFit/>
          </a:bodyPr>
          <a:lstStyle/>
          <a:p>
            <a:pPr algn="l" marL="0" indent="0" lvl="0">
              <a:lnSpc>
                <a:spcPts val="3449"/>
              </a:lnSpc>
              <a:spcBef>
                <a:spcPct val="0"/>
              </a:spcBef>
            </a:pPr>
            <a:r>
              <a:rPr lang="en-US" sz="2874" spc="143">
                <a:solidFill>
                  <a:srgbClr val="FFFBFB"/>
                </a:solidFill>
                <a:latin typeface="DM Sans"/>
                <a:ea typeface="DM Sans"/>
                <a:cs typeface="DM Sans"/>
                <a:sym typeface="DM Sans"/>
              </a:rPr>
              <a:t>hello@reallygreatsite.com</a:t>
            </a:r>
          </a:p>
        </p:txBody>
      </p:sp>
      <p:sp>
        <p:nvSpPr>
          <p:cNvPr name="TextBox 12" id="12"/>
          <p:cNvSpPr txBox="true"/>
          <p:nvPr/>
        </p:nvSpPr>
        <p:spPr>
          <a:xfrm rot="0">
            <a:off x="3101701" y="6804122"/>
            <a:ext cx="3081187" cy="435488"/>
          </a:xfrm>
          <a:prstGeom prst="rect">
            <a:avLst/>
          </a:prstGeom>
        </p:spPr>
        <p:txBody>
          <a:bodyPr anchor="t" rtlCol="false" tIns="0" lIns="0" bIns="0" rIns="0">
            <a:spAutoFit/>
          </a:bodyPr>
          <a:lstStyle/>
          <a:p>
            <a:pPr algn="l" marL="0" indent="0" lvl="0">
              <a:lnSpc>
                <a:spcPts val="3449"/>
              </a:lnSpc>
              <a:spcBef>
                <a:spcPct val="0"/>
              </a:spcBef>
            </a:pPr>
            <a:r>
              <a:rPr lang="en-US" sz="2874" spc="143">
                <a:solidFill>
                  <a:srgbClr val="FFFBFB"/>
                </a:solidFill>
                <a:latin typeface="DM Sans"/>
                <a:ea typeface="DM Sans"/>
                <a:cs typeface="DM Sans"/>
                <a:sym typeface="DM Sans"/>
              </a:rPr>
              <a:t>+123-456-7890</a:t>
            </a:r>
          </a:p>
        </p:txBody>
      </p:sp>
      <p:sp>
        <p:nvSpPr>
          <p:cNvPr name="Freeform 13" id="13"/>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7169" y="3038939"/>
            <a:ext cx="559773" cy="712674"/>
          </a:xfrm>
          <a:custGeom>
            <a:avLst/>
            <a:gdLst/>
            <a:ahLst/>
            <a:cxnLst/>
            <a:rect r="r" b="b" t="t" l="l"/>
            <a:pathLst>
              <a:path h="712674" w="559773">
                <a:moveTo>
                  <a:pt x="0" y="0"/>
                </a:moveTo>
                <a:lnTo>
                  <a:pt x="559773" y="0"/>
                </a:lnTo>
                <a:lnTo>
                  <a:pt x="559773" y="712673"/>
                </a:lnTo>
                <a:lnTo>
                  <a:pt x="0" y="712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03957" y="3022795"/>
            <a:ext cx="808743" cy="788157"/>
          </a:xfrm>
          <a:custGeom>
            <a:avLst/>
            <a:gdLst/>
            <a:ahLst/>
            <a:cxnLst/>
            <a:rect r="r" b="b" t="t" l="l"/>
            <a:pathLst>
              <a:path h="788157" w="808743">
                <a:moveTo>
                  <a:pt x="0" y="0"/>
                </a:moveTo>
                <a:lnTo>
                  <a:pt x="808743" y="0"/>
                </a:lnTo>
                <a:lnTo>
                  <a:pt x="808743" y="788157"/>
                </a:lnTo>
                <a:lnTo>
                  <a:pt x="0" y="788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70343" y="2977353"/>
            <a:ext cx="786583" cy="853295"/>
          </a:xfrm>
          <a:custGeom>
            <a:avLst/>
            <a:gdLst/>
            <a:ahLst/>
            <a:cxnLst/>
            <a:rect r="r" b="b" t="t" l="l"/>
            <a:pathLst>
              <a:path h="853295" w="786583">
                <a:moveTo>
                  <a:pt x="0" y="0"/>
                </a:moveTo>
                <a:lnTo>
                  <a:pt x="786583" y="0"/>
                </a:lnTo>
                <a:lnTo>
                  <a:pt x="786583" y="853295"/>
                </a:lnTo>
                <a:lnTo>
                  <a:pt x="0" y="853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632011" y="2912843"/>
            <a:ext cx="913512" cy="838770"/>
          </a:xfrm>
          <a:custGeom>
            <a:avLst/>
            <a:gdLst/>
            <a:ahLst/>
            <a:cxnLst/>
            <a:rect r="r" b="b" t="t" l="l"/>
            <a:pathLst>
              <a:path h="838770" w="913512">
                <a:moveTo>
                  <a:pt x="0" y="0"/>
                </a:moveTo>
                <a:lnTo>
                  <a:pt x="913512" y="0"/>
                </a:lnTo>
                <a:lnTo>
                  <a:pt x="913512" y="838769"/>
                </a:lnTo>
                <a:lnTo>
                  <a:pt x="0" y="8387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872769" y="3069922"/>
            <a:ext cx="629328" cy="760726"/>
          </a:xfrm>
          <a:custGeom>
            <a:avLst/>
            <a:gdLst/>
            <a:ahLst/>
            <a:cxnLst/>
            <a:rect r="r" b="b" t="t" l="l"/>
            <a:pathLst>
              <a:path h="760726" w="629328">
                <a:moveTo>
                  <a:pt x="0" y="0"/>
                </a:moveTo>
                <a:lnTo>
                  <a:pt x="629328" y="0"/>
                </a:lnTo>
                <a:lnTo>
                  <a:pt x="629328" y="760726"/>
                </a:lnTo>
                <a:lnTo>
                  <a:pt x="0" y="7607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35206" y="5494550"/>
            <a:ext cx="699051" cy="799330"/>
          </a:xfrm>
          <a:custGeom>
            <a:avLst/>
            <a:gdLst/>
            <a:ahLst/>
            <a:cxnLst/>
            <a:rect r="r" b="b" t="t" l="l"/>
            <a:pathLst>
              <a:path h="799330" w="699051">
                <a:moveTo>
                  <a:pt x="0" y="0"/>
                </a:moveTo>
                <a:lnTo>
                  <a:pt x="699050" y="0"/>
                </a:lnTo>
                <a:lnTo>
                  <a:pt x="699050" y="799330"/>
                </a:lnTo>
                <a:lnTo>
                  <a:pt x="0" y="7993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245504" y="5477408"/>
            <a:ext cx="771522" cy="742064"/>
          </a:xfrm>
          <a:custGeom>
            <a:avLst/>
            <a:gdLst/>
            <a:ahLst/>
            <a:cxnLst/>
            <a:rect r="r" b="b" t="t" l="l"/>
            <a:pathLst>
              <a:path h="742064" w="771522">
                <a:moveTo>
                  <a:pt x="0" y="0"/>
                </a:moveTo>
                <a:lnTo>
                  <a:pt x="771522" y="0"/>
                </a:lnTo>
                <a:lnTo>
                  <a:pt x="771522" y="742064"/>
                </a:lnTo>
                <a:lnTo>
                  <a:pt x="0" y="7420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5452121" y="5368865"/>
            <a:ext cx="650497" cy="774401"/>
          </a:xfrm>
          <a:custGeom>
            <a:avLst/>
            <a:gdLst/>
            <a:ahLst/>
            <a:cxnLst/>
            <a:rect r="r" b="b" t="t" l="l"/>
            <a:pathLst>
              <a:path h="774401" w="650497">
                <a:moveTo>
                  <a:pt x="0" y="0"/>
                </a:moveTo>
                <a:lnTo>
                  <a:pt x="650497" y="0"/>
                </a:lnTo>
                <a:lnTo>
                  <a:pt x="650497" y="774401"/>
                </a:lnTo>
                <a:lnTo>
                  <a:pt x="0" y="7744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6701250" y="5445998"/>
            <a:ext cx="758127" cy="672665"/>
          </a:xfrm>
          <a:custGeom>
            <a:avLst/>
            <a:gdLst/>
            <a:ahLst/>
            <a:cxnLst/>
            <a:rect r="r" b="b" t="t" l="l"/>
            <a:pathLst>
              <a:path h="672665" w="758127">
                <a:moveTo>
                  <a:pt x="0" y="0"/>
                </a:moveTo>
                <a:lnTo>
                  <a:pt x="758127" y="0"/>
                </a:lnTo>
                <a:lnTo>
                  <a:pt x="758127" y="672666"/>
                </a:lnTo>
                <a:lnTo>
                  <a:pt x="0" y="6726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7909929" y="5421396"/>
            <a:ext cx="665047" cy="640863"/>
          </a:xfrm>
          <a:custGeom>
            <a:avLst/>
            <a:gdLst/>
            <a:ahLst/>
            <a:cxnLst/>
            <a:rect r="r" b="b" t="t" l="l"/>
            <a:pathLst>
              <a:path h="640863" w="665047">
                <a:moveTo>
                  <a:pt x="0" y="0"/>
                </a:moveTo>
                <a:lnTo>
                  <a:pt x="665047" y="0"/>
                </a:lnTo>
                <a:lnTo>
                  <a:pt x="665047" y="640863"/>
                </a:lnTo>
                <a:lnTo>
                  <a:pt x="0" y="64086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1323032" y="2956026"/>
            <a:ext cx="974926" cy="921748"/>
          </a:xfrm>
          <a:custGeom>
            <a:avLst/>
            <a:gdLst/>
            <a:ahLst/>
            <a:cxnLst/>
            <a:rect r="r" b="b" t="t" l="l"/>
            <a:pathLst>
              <a:path h="921748" w="974926">
                <a:moveTo>
                  <a:pt x="0" y="0"/>
                </a:moveTo>
                <a:lnTo>
                  <a:pt x="974926" y="0"/>
                </a:lnTo>
                <a:lnTo>
                  <a:pt x="974926" y="921749"/>
                </a:lnTo>
                <a:lnTo>
                  <a:pt x="0" y="92174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0164526" y="3089097"/>
            <a:ext cx="746819" cy="722377"/>
          </a:xfrm>
          <a:custGeom>
            <a:avLst/>
            <a:gdLst/>
            <a:ahLst/>
            <a:cxnLst/>
            <a:rect r="r" b="b" t="t" l="l"/>
            <a:pathLst>
              <a:path h="722377" w="746819">
                <a:moveTo>
                  <a:pt x="0" y="0"/>
                </a:moveTo>
                <a:lnTo>
                  <a:pt x="746819" y="0"/>
                </a:lnTo>
                <a:lnTo>
                  <a:pt x="746819" y="722377"/>
                </a:lnTo>
                <a:lnTo>
                  <a:pt x="0" y="72237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4513541" y="8255981"/>
            <a:ext cx="856802" cy="827204"/>
          </a:xfrm>
          <a:custGeom>
            <a:avLst/>
            <a:gdLst/>
            <a:ahLst/>
            <a:cxnLst/>
            <a:rect r="r" b="b" t="t" l="l"/>
            <a:pathLst>
              <a:path h="827204" w="856802">
                <a:moveTo>
                  <a:pt x="0" y="0"/>
                </a:moveTo>
                <a:lnTo>
                  <a:pt x="856802" y="0"/>
                </a:lnTo>
                <a:lnTo>
                  <a:pt x="856802" y="827204"/>
                </a:lnTo>
                <a:lnTo>
                  <a:pt x="0" y="82720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2580863" y="3069922"/>
            <a:ext cx="884649" cy="854089"/>
          </a:xfrm>
          <a:custGeom>
            <a:avLst/>
            <a:gdLst/>
            <a:ahLst/>
            <a:cxnLst/>
            <a:rect r="r" b="b" t="t" l="l"/>
            <a:pathLst>
              <a:path h="854089" w="884649">
                <a:moveTo>
                  <a:pt x="0" y="0"/>
                </a:moveTo>
                <a:lnTo>
                  <a:pt x="884649" y="0"/>
                </a:lnTo>
                <a:lnTo>
                  <a:pt x="884649" y="854089"/>
                </a:lnTo>
                <a:lnTo>
                  <a:pt x="0" y="85408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9008522" y="5289177"/>
            <a:ext cx="884649" cy="854089"/>
          </a:xfrm>
          <a:custGeom>
            <a:avLst/>
            <a:gdLst/>
            <a:ahLst/>
            <a:cxnLst/>
            <a:rect r="r" b="b" t="t" l="l"/>
            <a:pathLst>
              <a:path h="854089" w="884649">
                <a:moveTo>
                  <a:pt x="0" y="0"/>
                </a:moveTo>
                <a:lnTo>
                  <a:pt x="884650" y="0"/>
                </a:lnTo>
                <a:lnTo>
                  <a:pt x="884650" y="854089"/>
                </a:lnTo>
                <a:lnTo>
                  <a:pt x="0" y="85408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0151430" y="5421396"/>
            <a:ext cx="747700" cy="721870"/>
          </a:xfrm>
          <a:custGeom>
            <a:avLst/>
            <a:gdLst/>
            <a:ahLst/>
            <a:cxnLst/>
            <a:rect r="r" b="b" t="t" l="l"/>
            <a:pathLst>
              <a:path h="721870" w="747700">
                <a:moveTo>
                  <a:pt x="0" y="0"/>
                </a:moveTo>
                <a:lnTo>
                  <a:pt x="747700" y="0"/>
                </a:lnTo>
                <a:lnTo>
                  <a:pt x="747700" y="721870"/>
                </a:lnTo>
                <a:lnTo>
                  <a:pt x="0" y="72187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1349682" y="5421396"/>
            <a:ext cx="882987" cy="854089"/>
          </a:xfrm>
          <a:custGeom>
            <a:avLst/>
            <a:gdLst/>
            <a:ahLst/>
            <a:cxnLst/>
            <a:rect r="r" b="b" t="t" l="l"/>
            <a:pathLst>
              <a:path h="854089" w="882987">
                <a:moveTo>
                  <a:pt x="0" y="0"/>
                </a:moveTo>
                <a:lnTo>
                  <a:pt x="882987" y="0"/>
                </a:lnTo>
                <a:lnTo>
                  <a:pt x="882987" y="854089"/>
                </a:lnTo>
                <a:lnTo>
                  <a:pt x="0" y="85408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2796013" y="5395649"/>
            <a:ext cx="791335" cy="720834"/>
          </a:xfrm>
          <a:custGeom>
            <a:avLst/>
            <a:gdLst/>
            <a:ahLst/>
            <a:cxnLst/>
            <a:rect r="r" b="b" t="t" l="l"/>
            <a:pathLst>
              <a:path h="720834" w="791335">
                <a:moveTo>
                  <a:pt x="0" y="0"/>
                </a:moveTo>
                <a:lnTo>
                  <a:pt x="791334" y="0"/>
                </a:lnTo>
                <a:lnTo>
                  <a:pt x="791334" y="720833"/>
                </a:lnTo>
                <a:lnTo>
                  <a:pt x="0" y="72083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2783727" y="6876102"/>
            <a:ext cx="755313" cy="756689"/>
          </a:xfrm>
          <a:custGeom>
            <a:avLst/>
            <a:gdLst/>
            <a:ahLst/>
            <a:cxnLst/>
            <a:rect r="r" b="b" t="t" l="l"/>
            <a:pathLst>
              <a:path h="756689" w="755313">
                <a:moveTo>
                  <a:pt x="0" y="0"/>
                </a:moveTo>
                <a:lnTo>
                  <a:pt x="755313" y="0"/>
                </a:lnTo>
                <a:lnTo>
                  <a:pt x="755313" y="756689"/>
                </a:lnTo>
                <a:lnTo>
                  <a:pt x="0" y="756689"/>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5463924" y="7116598"/>
            <a:ext cx="741528" cy="730742"/>
          </a:xfrm>
          <a:custGeom>
            <a:avLst/>
            <a:gdLst/>
            <a:ahLst/>
            <a:cxnLst/>
            <a:rect r="r" b="b" t="t" l="l"/>
            <a:pathLst>
              <a:path h="730742" w="741528">
                <a:moveTo>
                  <a:pt x="0" y="0"/>
                </a:moveTo>
                <a:lnTo>
                  <a:pt x="741528" y="0"/>
                </a:lnTo>
                <a:lnTo>
                  <a:pt x="741528" y="730742"/>
                </a:lnTo>
                <a:lnTo>
                  <a:pt x="0" y="73074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3094477" y="4392668"/>
            <a:ext cx="847166" cy="847166"/>
          </a:xfrm>
          <a:custGeom>
            <a:avLst/>
            <a:gdLst/>
            <a:ahLst/>
            <a:cxnLst/>
            <a:rect r="r" b="b" t="t" l="l"/>
            <a:pathLst>
              <a:path h="847166" w="847166">
                <a:moveTo>
                  <a:pt x="0" y="0"/>
                </a:moveTo>
                <a:lnTo>
                  <a:pt x="847166" y="0"/>
                </a:lnTo>
                <a:lnTo>
                  <a:pt x="847166" y="847166"/>
                </a:lnTo>
                <a:lnTo>
                  <a:pt x="0" y="84716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0129825" y="7011028"/>
            <a:ext cx="730742" cy="730742"/>
          </a:xfrm>
          <a:custGeom>
            <a:avLst/>
            <a:gdLst/>
            <a:ahLst/>
            <a:cxnLst/>
            <a:rect r="r" b="b" t="t" l="l"/>
            <a:pathLst>
              <a:path h="730742" w="730742">
                <a:moveTo>
                  <a:pt x="0" y="0"/>
                </a:moveTo>
                <a:lnTo>
                  <a:pt x="730742" y="0"/>
                </a:lnTo>
                <a:lnTo>
                  <a:pt x="730742" y="730743"/>
                </a:lnTo>
                <a:lnTo>
                  <a:pt x="0" y="730743"/>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6668531" y="4337340"/>
            <a:ext cx="749829" cy="730742"/>
          </a:xfrm>
          <a:custGeom>
            <a:avLst/>
            <a:gdLst/>
            <a:ahLst/>
            <a:cxnLst/>
            <a:rect r="r" b="b" t="t" l="l"/>
            <a:pathLst>
              <a:path h="730742" w="749829">
                <a:moveTo>
                  <a:pt x="0" y="0"/>
                </a:moveTo>
                <a:lnTo>
                  <a:pt x="749829" y="0"/>
                </a:lnTo>
                <a:lnTo>
                  <a:pt x="749829" y="730743"/>
                </a:lnTo>
                <a:lnTo>
                  <a:pt x="0" y="730743"/>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7879006" y="7011028"/>
            <a:ext cx="855124" cy="730742"/>
          </a:xfrm>
          <a:custGeom>
            <a:avLst/>
            <a:gdLst/>
            <a:ahLst/>
            <a:cxnLst/>
            <a:rect r="r" b="b" t="t" l="l"/>
            <a:pathLst>
              <a:path h="730742" w="855124">
                <a:moveTo>
                  <a:pt x="0" y="0"/>
                </a:moveTo>
                <a:lnTo>
                  <a:pt x="855124" y="0"/>
                </a:lnTo>
                <a:lnTo>
                  <a:pt x="855124" y="730743"/>
                </a:lnTo>
                <a:lnTo>
                  <a:pt x="0" y="730743"/>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5399318" y="4392668"/>
            <a:ext cx="674940" cy="730742"/>
          </a:xfrm>
          <a:custGeom>
            <a:avLst/>
            <a:gdLst/>
            <a:ahLst/>
            <a:cxnLst/>
            <a:rect r="r" b="b" t="t" l="l"/>
            <a:pathLst>
              <a:path h="730742" w="674940">
                <a:moveTo>
                  <a:pt x="0" y="0"/>
                </a:moveTo>
                <a:lnTo>
                  <a:pt x="674940" y="0"/>
                </a:lnTo>
                <a:lnTo>
                  <a:pt x="674940" y="730742"/>
                </a:lnTo>
                <a:lnTo>
                  <a:pt x="0" y="73074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4245504" y="4392668"/>
            <a:ext cx="637739" cy="730742"/>
          </a:xfrm>
          <a:custGeom>
            <a:avLst/>
            <a:gdLst/>
            <a:ahLst/>
            <a:cxnLst/>
            <a:rect r="r" b="b" t="t" l="l"/>
            <a:pathLst>
              <a:path h="730742" w="637739">
                <a:moveTo>
                  <a:pt x="0" y="0"/>
                </a:moveTo>
                <a:lnTo>
                  <a:pt x="637739" y="0"/>
                </a:lnTo>
                <a:lnTo>
                  <a:pt x="637739" y="730742"/>
                </a:lnTo>
                <a:lnTo>
                  <a:pt x="0" y="730742"/>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6783404" y="7083506"/>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4631265" y="7116598"/>
            <a:ext cx="490262" cy="730742"/>
          </a:xfrm>
          <a:custGeom>
            <a:avLst/>
            <a:gdLst/>
            <a:ahLst/>
            <a:cxnLst/>
            <a:rect r="r" b="b" t="t" l="l"/>
            <a:pathLst>
              <a:path h="730742" w="490262">
                <a:moveTo>
                  <a:pt x="0" y="0"/>
                </a:moveTo>
                <a:lnTo>
                  <a:pt x="490262" y="0"/>
                </a:lnTo>
                <a:lnTo>
                  <a:pt x="490262" y="730742"/>
                </a:lnTo>
                <a:lnTo>
                  <a:pt x="0" y="73074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3354128" y="8255981"/>
            <a:ext cx="758318" cy="730742"/>
          </a:xfrm>
          <a:custGeom>
            <a:avLst/>
            <a:gdLst/>
            <a:ahLst/>
            <a:cxnLst/>
            <a:rect r="r" b="b" t="t" l="l"/>
            <a:pathLst>
              <a:path h="730742" w="758318">
                <a:moveTo>
                  <a:pt x="0" y="0"/>
                </a:moveTo>
                <a:lnTo>
                  <a:pt x="758318" y="0"/>
                </a:lnTo>
                <a:lnTo>
                  <a:pt x="758318" y="730742"/>
                </a:lnTo>
                <a:lnTo>
                  <a:pt x="0" y="730742"/>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0267094" y="4282013"/>
            <a:ext cx="629767" cy="730742"/>
          </a:xfrm>
          <a:custGeom>
            <a:avLst/>
            <a:gdLst/>
            <a:ahLst/>
            <a:cxnLst/>
            <a:rect r="r" b="b" t="t" l="l"/>
            <a:pathLst>
              <a:path h="730742" w="629767">
                <a:moveTo>
                  <a:pt x="0" y="0"/>
                </a:moveTo>
                <a:lnTo>
                  <a:pt x="629767" y="0"/>
                </a:lnTo>
                <a:lnTo>
                  <a:pt x="629767" y="730742"/>
                </a:lnTo>
                <a:lnTo>
                  <a:pt x="0" y="730742"/>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1438383" y="4282013"/>
            <a:ext cx="794285" cy="730742"/>
          </a:xfrm>
          <a:custGeom>
            <a:avLst/>
            <a:gdLst/>
            <a:ahLst/>
            <a:cxnLst/>
            <a:rect r="r" b="b" t="t" l="l"/>
            <a:pathLst>
              <a:path h="730742" w="794285">
                <a:moveTo>
                  <a:pt x="0" y="0"/>
                </a:moveTo>
                <a:lnTo>
                  <a:pt x="794286" y="0"/>
                </a:lnTo>
                <a:lnTo>
                  <a:pt x="794286" y="730742"/>
                </a:lnTo>
                <a:lnTo>
                  <a:pt x="0" y="730742"/>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7725714" y="4392668"/>
            <a:ext cx="1033479" cy="620087"/>
          </a:xfrm>
          <a:custGeom>
            <a:avLst/>
            <a:gdLst/>
            <a:ahLst/>
            <a:cxnLst/>
            <a:rect r="r" b="b" t="t" l="l"/>
            <a:pathLst>
              <a:path h="620087" w="1033479">
                <a:moveTo>
                  <a:pt x="0" y="0"/>
                </a:moveTo>
                <a:lnTo>
                  <a:pt x="1033478" y="0"/>
                </a:lnTo>
                <a:lnTo>
                  <a:pt x="1033478" y="620087"/>
                </a:lnTo>
                <a:lnTo>
                  <a:pt x="0" y="620087"/>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2796013" y="4282013"/>
            <a:ext cx="730742" cy="730742"/>
          </a:xfrm>
          <a:custGeom>
            <a:avLst/>
            <a:gdLst/>
            <a:ahLst/>
            <a:cxnLst/>
            <a:rect r="r" b="b" t="t" l="l"/>
            <a:pathLst>
              <a:path h="730742" w="730742">
                <a:moveTo>
                  <a:pt x="0" y="0"/>
                </a:moveTo>
                <a:lnTo>
                  <a:pt x="730742" y="0"/>
                </a:lnTo>
                <a:lnTo>
                  <a:pt x="730742" y="730742"/>
                </a:lnTo>
                <a:lnTo>
                  <a:pt x="0" y="730742"/>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9141632" y="4282013"/>
            <a:ext cx="580608" cy="730742"/>
          </a:xfrm>
          <a:custGeom>
            <a:avLst/>
            <a:gdLst/>
            <a:ahLst/>
            <a:cxnLst/>
            <a:rect r="r" b="b" t="t" l="l"/>
            <a:pathLst>
              <a:path h="730742" w="580608">
                <a:moveTo>
                  <a:pt x="0" y="0"/>
                </a:moveTo>
                <a:lnTo>
                  <a:pt x="580608" y="0"/>
                </a:lnTo>
                <a:lnTo>
                  <a:pt x="580608" y="730742"/>
                </a:lnTo>
                <a:lnTo>
                  <a:pt x="0" y="730742"/>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3354128" y="7116598"/>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1531936" y="6889075"/>
            <a:ext cx="607181" cy="730742"/>
          </a:xfrm>
          <a:custGeom>
            <a:avLst/>
            <a:gdLst/>
            <a:ahLst/>
            <a:cxnLst/>
            <a:rect r="r" b="b" t="t" l="l"/>
            <a:pathLst>
              <a:path h="730742" w="607181">
                <a:moveTo>
                  <a:pt x="0" y="0"/>
                </a:moveTo>
                <a:lnTo>
                  <a:pt x="607180" y="0"/>
                </a:lnTo>
                <a:lnTo>
                  <a:pt x="607180" y="730743"/>
                </a:lnTo>
                <a:lnTo>
                  <a:pt x="0" y="730743"/>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9037908" y="7011028"/>
            <a:ext cx="788056" cy="730742"/>
          </a:xfrm>
          <a:custGeom>
            <a:avLst/>
            <a:gdLst/>
            <a:ahLst/>
            <a:cxnLst/>
            <a:rect r="r" b="b" t="t" l="l"/>
            <a:pathLst>
              <a:path h="730742" w="788056">
                <a:moveTo>
                  <a:pt x="0" y="0"/>
                </a:moveTo>
                <a:lnTo>
                  <a:pt x="788056" y="0"/>
                </a:lnTo>
                <a:lnTo>
                  <a:pt x="788056" y="730743"/>
                </a:lnTo>
                <a:lnTo>
                  <a:pt x="0" y="730743"/>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5579909" y="8161679"/>
            <a:ext cx="988698" cy="950948"/>
          </a:xfrm>
          <a:custGeom>
            <a:avLst/>
            <a:gdLst/>
            <a:ahLst/>
            <a:cxnLst/>
            <a:rect r="r" b="b" t="t" l="l"/>
            <a:pathLst>
              <a:path h="950948" w="988698">
                <a:moveTo>
                  <a:pt x="0" y="0"/>
                </a:moveTo>
                <a:lnTo>
                  <a:pt x="988698" y="0"/>
                </a:lnTo>
                <a:lnTo>
                  <a:pt x="988698" y="950948"/>
                </a:lnTo>
                <a:lnTo>
                  <a:pt x="0" y="950948"/>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0" id="40"/>
          <p:cNvSpPr/>
          <p:nvPr/>
        </p:nvSpPr>
        <p:spPr>
          <a:xfrm flipH="false" flipV="false" rot="0">
            <a:off x="6826331" y="8139065"/>
            <a:ext cx="932103" cy="944119"/>
          </a:xfrm>
          <a:custGeom>
            <a:avLst/>
            <a:gdLst/>
            <a:ahLst/>
            <a:cxnLst/>
            <a:rect r="r" b="b" t="t" l="l"/>
            <a:pathLst>
              <a:path h="944119" w="932103">
                <a:moveTo>
                  <a:pt x="0" y="0"/>
                </a:moveTo>
                <a:lnTo>
                  <a:pt x="932103" y="0"/>
                </a:lnTo>
                <a:lnTo>
                  <a:pt x="932103" y="944120"/>
                </a:lnTo>
                <a:lnTo>
                  <a:pt x="0" y="944120"/>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1" id="41"/>
          <p:cNvSpPr/>
          <p:nvPr/>
        </p:nvSpPr>
        <p:spPr>
          <a:xfrm flipH="false" flipV="false" rot="0">
            <a:off x="8073958" y="8198663"/>
            <a:ext cx="856276" cy="845378"/>
          </a:xfrm>
          <a:custGeom>
            <a:avLst/>
            <a:gdLst/>
            <a:ahLst/>
            <a:cxnLst/>
            <a:rect r="r" b="b" t="t" l="l"/>
            <a:pathLst>
              <a:path h="845378" w="856276">
                <a:moveTo>
                  <a:pt x="0" y="0"/>
                </a:moveTo>
                <a:lnTo>
                  <a:pt x="856277" y="0"/>
                </a:lnTo>
                <a:lnTo>
                  <a:pt x="856277" y="845378"/>
                </a:lnTo>
                <a:lnTo>
                  <a:pt x="0" y="845378"/>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2" id="42"/>
          <p:cNvSpPr/>
          <p:nvPr/>
        </p:nvSpPr>
        <p:spPr>
          <a:xfrm flipH="false" flipV="false" rot="0">
            <a:off x="9090672" y="8108253"/>
            <a:ext cx="750693" cy="878470"/>
          </a:xfrm>
          <a:custGeom>
            <a:avLst/>
            <a:gdLst/>
            <a:ahLst/>
            <a:cxnLst/>
            <a:rect r="r" b="b" t="t" l="l"/>
            <a:pathLst>
              <a:path h="878470" w="750693">
                <a:moveTo>
                  <a:pt x="0" y="0"/>
                </a:moveTo>
                <a:lnTo>
                  <a:pt x="750693" y="0"/>
                </a:lnTo>
                <a:lnTo>
                  <a:pt x="750693" y="878470"/>
                </a:lnTo>
                <a:lnTo>
                  <a:pt x="0" y="878470"/>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3" id="43"/>
          <p:cNvSpPr/>
          <p:nvPr/>
        </p:nvSpPr>
        <p:spPr>
          <a:xfrm flipH="false" flipV="false" rot="0">
            <a:off x="12796013" y="7989042"/>
            <a:ext cx="913343" cy="878470"/>
          </a:xfrm>
          <a:custGeom>
            <a:avLst/>
            <a:gdLst/>
            <a:ahLst/>
            <a:cxnLst/>
            <a:rect r="r" b="b" t="t" l="l"/>
            <a:pathLst>
              <a:path h="878470" w="913343">
                <a:moveTo>
                  <a:pt x="0" y="0"/>
                </a:moveTo>
                <a:lnTo>
                  <a:pt x="913343" y="0"/>
                </a:lnTo>
                <a:lnTo>
                  <a:pt x="913343" y="878470"/>
                </a:lnTo>
                <a:lnTo>
                  <a:pt x="0" y="878470"/>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4" id="44"/>
          <p:cNvSpPr/>
          <p:nvPr/>
        </p:nvSpPr>
        <p:spPr>
          <a:xfrm flipH="false" flipV="false" rot="0">
            <a:off x="11438383" y="8081197"/>
            <a:ext cx="882477" cy="905526"/>
          </a:xfrm>
          <a:custGeom>
            <a:avLst/>
            <a:gdLst/>
            <a:ahLst/>
            <a:cxnLst/>
            <a:rect r="r" b="b" t="t" l="l"/>
            <a:pathLst>
              <a:path h="905526" w="882477">
                <a:moveTo>
                  <a:pt x="0" y="0"/>
                </a:moveTo>
                <a:lnTo>
                  <a:pt x="882477" y="0"/>
                </a:lnTo>
                <a:lnTo>
                  <a:pt x="882477" y="905526"/>
                </a:lnTo>
                <a:lnTo>
                  <a:pt x="0" y="905526"/>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5" id="45"/>
          <p:cNvSpPr/>
          <p:nvPr/>
        </p:nvSpPr>
        <p:spPr>
          <a:xfrm flipH="false" flipV="false" rot="0">
            <a:off x="10035585" y="8198663"/>
            <a:ext cx="835494" cy="835494"/>
          </a:xfrm>
          <a:custGeom>
            <a:avLst/>
            <a:gdLst/>
            <a:ahLst/>
            <a:cxnLst/>
            <a:rect r="r" b="b" t="t" l="l"/>
            <a:pathLst>
              <a:path h="835494" w="835494">
                <a:moveTo>
                  <a:pt x="0" y="0"/>
                </a:moveTo>
                <a:lnTo>
                  <a:pt x="835495" y="0"/>
                </a:lnTo>
                <a:lnTo>
                  <a:pt x="835495" y="835495"/>
                </a:lnTo>
                <a:lnTo>
                  <a:pt x="0" y="835495"/>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6" id="46"/>
          <p:cNvSpPr/>
          <p:nvPr/>
        </p:nvSpPr>
        <p:spPr>
          <a:xfrm flipH="false" flipV="false" rot="0">
            <a:off x="13871969" y="3193269"/>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47" id="47"/>
          <p:cNvSpPr/>
          <p:nvPr/>
        </p:nvSpPr>
        <p:spPr>
          <a:xfrm flipH="false" flipV="false" rot="0">
            <a:off x="13834344" y="4262810"/>
            <a:ext cx="858333" cy="805272"/>
          </a:xfrm>
          <a:custGeom>
            <a:avLst/>
            <a:gdLst/>
            <a:ahLst/>
            <a:cxnLst/>
            <a:rect r="r" b="b" t="t" l="l"/>
            <a:pathLst>
              <a:path h="805272" w="858333">
                <a:moveTo>
                  <a:pt x="0" y="0"/>
                </a:moveTo>
                <a:lnTo>
                  <a:pt x="858333" y="0"/>
                </a:lnTo>
                <a:lnTo>
                  <a:pt x="858333" y="805273"/>
                </a:lnTo>
                <a:lnTo>
                  <a:pt x="0" y="805273"/>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48" id="48"/>
          <p:cNvSpPr/>
          <p:nvPr/>
        </p:nvSpPr>
        <p:spPr>
          <a:xfrm flipH="false" flipV="false" rot="0">
            <a:off x="14037745" y="5339670"/>
            <a:ext cx="683787" cy="803596"/>
          </a:xfrm>
          <a:custGeom>
            <a:avLst/>
            <a:gdLst/>
            <a:ahLst/>
            <a:cxnLst/>
            <a:rect r="r" b="b" t="t" l="l"/>
            <a:pathLst>
              <a:path h="803596" w="683787">
                <a:moveTo>
                  <a:pt x="0" y="0"/>
                </a:moveTo>
                <a:lnTo>
                  <a:pt x="683787" y="0"/>
                </a:lnTo>
                <a:lnTo>
                  <a:pt x="683787" y="803596"/>
                </a:lnTo>
                <a:lnTo>
                  <a:pt x="0" y="803596"/>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49" id="49"/>
          <p:cNvSpPr/>
          <p:nvPr/>
        </p:nvSpPr>
        <p:spPr>
          <a:xfrm flipH="false" flipV="false" rot="0">
            <a:off x="14037745" y="6876102"/>
            <a:ext cx="730742" cy="730742"/>
          </a:xfrm>
          <a:custGeom>
            <a:avLst/>
            <a:gdLst/>
            <a:ahLst/>
            <a:cxnLst/>
            <a:rect r="r" b="b" t="t" l="l"/>
            <a:pathLst>
              <a:path h="730742" w="730742">
                <a:moveTo>
                  <a:pt x="0" y="0"/>
                </a:moveTo>
                <a:lnTo>
                  <a:pt x="730742" y="0"/>
                </a:lnTo>
                <a:lnTo>
                  <a:pt x="730742" y="730742"/>
                </a:lnTo>
                <a:lnTo>
                  <a:pt x="0" y="730742"/>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50" id="50"/>
          <p:cNvSpPr/>
          <p:nvPr/>
        </p:nvSpPr>
        <p:spPr>
          <a:xfrm flipH="false" flipV="false" rot="0">
            <a:off x="13964691" y="7989042"/>
            <a:ext cx="756841" cy="803596"/>
          </a:xfrm>
          <a:custGeom>
            <a:avLst/>
            <a:gdLst/>
            <a:ahLst/>
            <a:cxnLst/>
            <a:rect r="r" b="b" t="t" l="l"/>
            <a:pathLst>
              <a:path h="803596" w="756841">
                <a:moveTo>
                  <a:pt x="0" y="0"/>
                </a:moveTo>
                <a:lnTo>
                  <a:pt x="756841" y="0"/>
                </a:lnTo>
                <a:lnTo>
                  <a:pt x="756841" y="803596"/>
                </a:lnTo>
                <a:lnTo>
                  <a:pt x="0" y="803596"/>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1" id="51"/>
          <p:cNvSpPr/>
          <p:nvPr/>
        </p:nvSpPr>
        <p:spPr>
          <a:xfrm flipH="false" flipV="false" rot="0">
            <a:off x="9019023" y="2926160"/>
            <a:ext cx="893991" cy="981428"/>
          </a:xfrm>
          <a:custGeom>
            <a:avLst/>
            <a:gdLst/>
            <a:ahLst/>
            <a:cxnLst/>
            <a:rect r="r" b="b" t="t" l="l"/>
            <a:pathLst>
              <a:path h="981428" w="893991">
                <a:moveTo>
                  <a:pt x="0" y="0"/>
                </a:moveTo>
                <a:lnTo>
                  <a:pt x="893991" y="0"/>
                </a:lnTo>
                <a:lnTo>
                  <a:pt x="893991" y="981428"/>
                </a:lnTo>
                <a:lnTo>
                  <a:pt x="0" y="981428"/>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TextBox 52" id="52"/>
          <p:cNvSpPr txBox="true"/>
          <p:nvPr/>
        </p:nvSpPr>
        <p:spPr>
          <a:xfrm rot="0">
            <a:off x="3919280" y="1626663"/>
            <a:ext cx="10450651" cy="733425"/>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145DA0"/>
                </a:solidFill>
                <a:latin typeface="Now Bold"/>
                <a:ea typeface="Now Bold"/>
                <a:cs typeface="Now Bold"/>
                <a:sym typeface="Now Bold"/>
              </a:rPr>
              <a:t>RESOURCE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AutoShape 2" id="2"/>
          <p:cNvSpPr/>
          <p:nvPr/>
        </p:nvSpPr>
        <p:spPr>
          <a:xfrm>
            <a:off x="7981076" y="1859026"/>
            <a:ext cx="0" cy="6322867"/>
          </a:xfrm>
          <a:prstGeom prst="line">
            <a:avLst/>
          </a:prstGeom>
          <a:ln cap="flat" w="47625">
            <a:solidFill>
              <a:srgbClr val="FFFFFF"/>
            </a:solidFill>
            <a:prstDash val="solid"/>
            <a:headEnd type="none" len="sm" w="sm"/>
            <a:tailEnd type="none" len="sm" w="sm"/>
          </a:ln>
        </p:spPr>
      </p:sp>
      <p:grpSp>
        <p:nvGrpSpPr>
          <p:cNvPr name="Group 3" id="3"/>
          <p:cNvGrpSpPr/>
          <p:nvPr/>
        </p:nvGrpSpPr>
        <p:grpSpPr>
          <a:xfrm rot="-10800000">
            <a:off x="81160" y="9258300"/>
            <a:ext cx="13457996" cy="3264379"/>
            <a:chOff x="0" y="0"/>
            <a:chExt cx="17943995" cy="4352506"/>
          </a:xfrm>
        </p:grpSpPr>
        <p:sp>
          <p:nvSpPr>
            <p:cNvPr name="Freeform 4" id="4"/>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6" id="6"/>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8" id="8"/>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9" id="9"/>
          <p:cNvGrpSpPr/>
          <p:nvPr/>
        </p:nvGrpSpPr>
        <p:grpSpPr>
          <a:xfrm rot="-10800000">
            <a:off x="15966396" y="9258300"/>
            <a:ext cx="13457996" cy="3264379"/>
            <a:chOff x="0" y="0"/>
            <a:chExt cx="17943995" cy="4352506"/>
          </a:xfrm>
        </p:grpSpPr>
        <p:sp>
          <p:nvSpPr>
            <p:cNvPr name="Freeform 10" id="10"/>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2" id="12"/>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14" id="14"/>
          <p:cNvSpPr/>
          <p:nvPr/>
        </p:nvSpPr>
        <p:spPr>
          <a:xfrm flipH="false" flipV="false" rot="0">
            <a:off x="10472984" y="1074795"/>
            <a:ext cx="4080607" cy="5460528"/>
          </a:xfrm>
          <a:custGeom>
            <a:avLst/>
            <a:gdLst/>
            <a:ahLst/>
            <a:cxnLst/>
            <a:rect r="r" b="b" t="t" l="l"/>
            <a:pathLst>
              <a:path h="5460528" w="4080607">
                <a:moveTo>
                  <a:pt x="0" y="0"/>
                </a:moveTo>
                <a:lnTo>
                  <a:pt x="4080607" y="0"/>
                </a:lnTo>
                <a:lnTo>
                  <a:pt x="4080607" y="5460527"/>
                </a:lnTo>
                <a:lnTo>
                  <a:pt x="0" y="5460527"/>
                </a:lnTo>
                <a:lnTo>
                  <a:pt x="0" y="0"/>
                </a:lnTo>
                <a:close/>
              </a:path>
            </a:pathLst>
          </a:custGeom>
          <a:blipFill>
            <a:blip r:embed="rId5"/>
            <a:stretch>
              <a:fillRect l="-2149" t="-3922" r="-2149" b="0"/>
            </a:stretch>
          </a:blipFill>
        </p:spPr>
      </p:sp>
      <p:sp>
        <p:nvSpPr>
          <p:cNvPr name="Freeform 15" id="15"/>
          <p:cNvSpPr/>
          <p:nvPr/>
        </p:nvSpPr>
        <p:spPr>
          <a:xfrm flipH="false" flipV="false" rot="0">
            <a:off x="1359201" y="1028700"/>
            <a:ext cx="4129967" cy="5506622"/>
          </a:xfrm>
          <a:custGeom>
            <a:avLst/>
            <a:gdLst/>
            <a:ahLst/>
            <a:cxnLst/>
            <a:rect r="r" b="b" t="t" l="l"/>
            <a:pathLst>
              <a:path h="5506622" w="4129967">
                <a:moveTo>
                  <a:pt x="0" y="0"/>
                </a:moveTo>
                <a:lnTo>
                  <a:pt x="4129967" y="0"/>
                </a:lnTo>
                <a:lnTo>
                  <a:pt x="4129967" y="5506622"/>
                </a:lnTo>
                <a:lnTo>
                  <a:pt x="0" y="5506622"/>
                </a:lnTo>
                <a:lnTo>
                  <a:pt x="0" y="0"/>
                </a:lnTo>
                <a:close/>
              </a:path>
            </a:pathLst>
          </a:custGeom>
          <a:blipFill>
            <a:blip r:embed="rId6"/>
            <a:stretch>
              <a:fillRect l="0" t="0" r="0" b="0"/>
            </a:stretch>
          </a:blipFill>
        </p:spPr>
      </p:sp>
      <p:sp>
        <p:nvSpPr>
          <p:cNvPr name="TextBox 16" id="16"/>
          <p:cNvSpPr txBox="true"/>
          <p:nvPr/>
        </p:nvSpPr>
        <p:spPr>
          <a:xfrm rot="0">
            <a:off x="5931405" y="435546"/>
            <a:ext cx="4848993" cy="853838"/>
          </a:xfrm>
          <a:prstGeom prst="rect">
            <a:avLst/>
          </a:prstGeom>
        </p:spPr>
        <p:txBody>
          <a:bodyPr anchor="t" rtlCol="false" tIns="0" lIns="0" bIns="0" rIns="0">
            <a:spAutoFit/>
          </a:bodyPr>
          <a:lstStyle/>
          <a:p>
            <a:pPr algn="ctr" marL="0" indent="0" lvl="0">
              <a:lnSpc>
                <a:spcPts val="6688"/>
              </a:lnSpc>
              <a:spcBef>
                <a:spcPct val="0"/>
              </a:spcBef>
            </a:pPr>
            <a:r>
              <a:rPr lang="en-US" b="true" sz="5573">
                <a:solidFill>
                  <a:srgbClr val="FFFFFF"/>
                </a:solidFill>
                <a:latin typeface="Now Bold"/>
                <a:ea typeface="Now Bold"/>
                <a:cs typeface="Now Bold"/>
                <a:sym typeface="Now Bold"/>
              </a:rPr>
              <a:t>About Us</a:t>
            </a:r>
          </a:p>
        </p:txBody>
      </p:sp>
      <p:sp>
        <p:nvSpPr>
          <p:cNvPr name="TextBox 17" id="17"/>
          <p:cNvSpPr txBox="true"/>
          <p:nvPr/>
        </p:nvSpPr>
        <p:spPr>
          <a:xfrm rot="0">
            <a:off x="1289792" y="6926431"/>
            <a:ext cx="4641614" cy="596265"/>
          </a:xfrm>
          <a:prstGeom prst="rect">
            <a:avLst/>
          </a:prstGeom>
        </p:spPr>
        <p:txBody>
          <a:bodyPr anchor="t" rtlCol="false" tIns="0" lIns="0" bIns="0" rIns="0">
            <a:spAutoFit/>
          </a:bodyPr>
          <a:lstStyle/>
          <a:p>
            <a:pPr algn="ctr" marL="0" indent="0" lvl="0">
              <a:lnSpc>
                <a:spcPts val="4830"/>
              </a:lnSpc>
              <a:spcBef>
                <a:spcPct val="0"/>
              </a:spcBef>
            </a:pPr>
            <a:r>
              <a:rPr lang="en-US" b="true" sz="3500">
                <a:solidFill>
                  <a:srgbClr val="FFFFFF"/>
                </a:solidFill>
                <a:latin typeface="DM Sans Bold"/>
                <a:ea typeface="DM Sans Bold"/>
                <a:cs typeface="DM Sans Bold"/>
                <a:sym typeface="DM Sans Bold"/>
              </a:rPr>
              <a:t>Ahmed  Al Darabee</a:t>
            </a:r>
          </a:p>
        </p:txBody>
      </p:sp>
      <p:sp>
        <p:nvSpPr>
          <p:cNvPr name="TextBox 18" id="18"/>
          <p:cNvSpPr txBox="true"/>
          <p:nvPr/>
        </p:nvSpPr>
        <p:spPr>
          <a:xfrm rot="0">
            <a:off x="10526743" y="6863634"/>
            <a:ext cx="4026849" cy="596265"/>
          </a:xfrm>
          <a:prstGeom prst="rect">
            <a:avLst/>
          </a:prstGeom>
        </p:spPr>
        <p:txBody>
          <a:bodyPr anchor="t" rtlCol="false" tIns="0" lIns="0" bIns="0" rIns="0">
            <a:spAutoFit/>
          </a:bodyPr>
          <a:lstStyle/>
          <a:p>
            <a:pPr algn="ctr" marL="0" indent="0" lvl="0">
              <a:lnSpc>
                <a:spcPts val="4830"/>
              </a:lnSpc>
              <a:spcBef>
                <a:spcPct val="0"/>
              </a:spcBef>
            </a:pPr>
            <a:r>
              <a:rPr lang="en-US" b="true" sz="3500">
                <a:solidFill>
                  <a:srgbClr val="FFFFFF"/>
                </a:solidFill>
                <a:latin typeface="DM Sans Bold"/>
                <a:ea typeface="DM Sans Bold"/>
                <a:cs typeface="DM Sans Bold"/>
                <a:sym typeface="DM Sans Bold"/>
              </a:rPr>
              <a:t>Mohammad Hilal</a:t>
            </a:r>
          </a:p>
        </p:txBody>
      </p:sp>
      <p:sp>
        <p:nvSpPr>
          <p:cNvPr name="TextBox 19" id="19"/>
          <p:cNvSpPr txBox="true"/>
          <p:nvPr/>
        </p:nvSpPr>
        <p:spPr>
          <a:xfrm rot="0">
            <a:off x="1359201" y="7669449"/>
            <a:ext cx="4502795" cy="512445"/>
          </a:xfrm>
          <a:prstGeom prst="rect">
            <a:avLst/>
          </a:prstGeom>
        </p:spPr>
        <p:txBody>
          <a:bodyPr anchor="t" rtlCol="false" tIns="0" lIns="0" bIns="0" rIns="0">
            <a:spAutoFit/>
          </a:bodyPr>
          <a:lstStyle/>
          <a:p>
            <a:pPr algn="ctr">
              <a:lnSpc>
                <a:spcPts val="4140"/>
              </a:lnSpc>
              <a:spcBef>
                <a:spcPct val="0"/>
              </a:spcBef>
            </a:pPr>
            <a:r>
              <a:rPr lang="en-US" sz="3000">
                <a:solidFill>
                  <a:srgbClr val="FFFFFF"/>
                </a:solidFill>
                <a:latin typeface="DM Sans"/>
                <a:ea typeface="DM Sans"/>
                <a:cs typeface="DM Sans"/>
                <a:sym typeface="DM Sans"/>
              </a:rPr>
              <a:t>Full Stack Web Developer</a:t>
            </a:r>
          </a:p>
        </p:txBody>
      </p:sp>
      <p:sp>
        <p:nvSpPr>
          <p:cNvPr name="TextBox 20" id="20"/>
          <p:cNvSpPr txBox="true"/>
          <p:nvPr/>
        </p:nvSpPr>
        <p:spPr>
          <a:xfrm rot="0">
            <a:off x="10733022" y="7669449"/>
            <a:ext cx="3614291" cy="512445"/>
          </a:xfrm>
          <a:prstGeom prst="rect">
            <a:avLst/>
          </a:prstGeom>
        </p:spPr>
        <p:txBody>
          <a:bodyPr anchor="t" rtlCol="false" tIns="0" lIns="0" bIns="0" rIns="0">
            <a:spAutoFit/>
          </a:bodyPr>
          <a:lstStyle/>
          <a:p>
            <a:pPr algn="ctr">
              <a:lnSpc>
                <a:spcPts val="4140"/>
              </a:lnSpc>
              <a:spcBef>
                <a:spcPct val="0"/>
              </a:spcBef>
            </a:pPr>
            <a:r>
              <a:rPr lang="en-US" sz="3000">
                <a:solidFill>
                  <a:srgbClr val="FFFFFF"/>
                </a:solidFill>
                <a:latin typeface="DM Sans"/>
                <a:ea typeface="DM Sans"/>
                <a:cs typeface="DM Sans"/>
                <a:sym typeface="DM Sans"/>
              </a:rPr>
              <a:t>Network Engineering</a:t>
            </a:r>
          </a:p>
        </p:txBody>
      </p:sp>
      <p:sp>
        <p:nvSpPr>
          <p:cNvPr name="TextBox 21" id="21"/>
          <p:cNvSpPr txBox="true"/>
          <p:nvPr/>
        </p:nvSpPr>
        <p:spPr>
          <a:xfrm rot="0">
            <a:off x="2222100" y="8324769"/>
            <a:ext cx="2404170" cy="512445"/>
          </a:xfrm>
          <a:prstGeom prst="rect">
            <a:avLst/>
          </a:prstGeom>
        </p:spPr>
        <p:txBody>
          <a:bodyPr anchor="t" rtlCol="false" tIns="0" lIns="0" bIns="0" rIns="0">
            <a:spAutoFit/>
          </a:bodyPr>
          <a:lstStyle/>
          <a:p>
            <a:pPr algn="ctr">
              <a:lnSpc>
                <a:spcPts val="4140"/>
              </a:lnSpc>
              <a:spcBef>
                <a:spcPct val="0"/>
              </a:spcBef>
            </a:pPr>
            <a:r>
              <a:rPr lang="en-US" sz="3000">
                <a:solidFill>
                  <a:srgbClr val="FFFFFF"/>
                </a:solidFill>
                <a:latin typeface="DM Sans"/>
                <a:ea typeface="DM Sans"/>
                <a:cs typeface="DM Sans"/>
                <a:sym typeface="DM Sans"/>
              </a:rPr>
              <a:t>32101002029</a:t>
            </a:r>
          </a:p>
        </p:txBody>
      </p:sp>
      <p:sp>
        <p:nvSpPr>
          <p:cNvPr name="TextBox 22" id="22"/>
          <p:cNvSpPr txBox="true"/>
          <p:nvPr/>
        </p:nvSpPr>
        <p:spPr>
          <a:xfrm rot="0">
            <a:off x="11330492" y="8324769"/>
            <a:ext cx="2419350" cy="512445"/>
          </a:xfrm>
          <a:prstGeom prst="rect">
            <a:avLst/>
          </a:prstGeom>
        </p:spPr>
        <p:txBody>
          <a:bodyPr anchor="t" rtlCol="false" tIns="0" lIns="0" bIns="0" rIns="0">
            <a:spAutoFit/>
          </a:bodyPr>
          <a:lstStyle/>
          <a:p>
            <a:pPr algn="ctr">
              <a:lnSpc>
                <a:spcPts val="4140"/>
              </a:lnSpc>
              <a:spcBef>
                <a:spcPct val="0"/>
              </a:spcBef>
            </a:pPr>
            <a:r>
              <a:rPr lang="en-US" sz="3000">
                <a:solidFill>
                  <a:srgbClr val="FFFFFF"/>
                </a:solidFill>
                <a:latin typeface="DM Sans"/>
                <a:ea typeface="DM Sans"/>
                <a:cs typeface="DM Sans"/>
                <a:sym typeface="DM Sans"/>
              </a:rPr>
              <a:t>32101002509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7597487" y="885825"/>
            <a:ext cx="5040064" cy="1360169"/>
          </a:xfrm>
          <a:prstGeom prst="rect">
            <a:avLst/>
          </a:prstGeom>
        </p:spPr>
        <p:txBody>
          <a:bodyPr anchor="t" rtlCol="false" tIns="0" lIns="0" bIns="0" rIns="0">
            <a:spAutoFit/>
          </a:bodyPr>
          <a:lstStyle/>
          <a:p>
            <a:pPr algn="ctr">
              <a:lnSpc>
                <a:spcPts val="11040"/>
              </a:lnSpc>
              <a:spcBef>
                <a:spcPct val="0"/>
              </a:spcBef>
            </a:pPr>
            <a:r>
              <a:rPr lang="en-US" sz="8000">
                <a:solidFill>
                  <a:srgbClr val="FFFFFF"/>
                </a:solidFill>
                <a:latin typeface="DM Sans"/>
                <a:ea typeface="DM Sans"/>
                <a:cs typeface="DM Sans"/>
                <a:sym typeface="DM Sans"/>
              </a:rPr>
              <a:t>Sync Hand</a:t>
            </a:r>
          </a:p>
        </p:txBody>
      </p:sp>
      <p:grpSp>
        <p:nvGrpSpPr>
          <p:cNvPr name="Group 3" id="3"/>
          <p:cNvGrpSpPr/>
          <p:nvPr/>
        </p:nvGrpSpPr>
        <p:grpSpPr>
          <a:xfrm rot="-10105600">
            <a:off x="-706143" y="8565716"/>
            <a:ext cx="16607260" cy="4028267"/>
            <a:chOff x="0" y="0"/>
            <a:chExt cx="22143014" cy="5371022"/>
          </a:xfrm>
        </p:grpSpPr>
        <p:sp>
          <p:nvSpPr>
            <p:cNvPr name="Freeform 4" id="4"/>
            <p:cNvSpPr/>
            <p:nvPr/>
          </p:nvSpPr>
          <p:spPr>
            <a:xfrm flipH="false" flipV="false" rot="0">
              <a:off x="0" y="0"/>
              <a:ext cx="5120697" cy="5120697"/>
            </a:xfrm>
            <a:custGeom>
              <a:avLst/>
              <a:gdLst/>
              <a:ahLst/>
              <a:cxnLst/>
              <a:rect r="r" b="b" t="t" l="l"/>
              <a:pathLst>
                <a:path h="5120697" w="5120697">
                  <a:moveTo>
                    <a:pt x="0" y="0"/>
                  </a:moveTo>
                  <a:lnTo>
                    <a:pt x="5120697" y="0"/>
                  </a:lnTo>
                  <a:lnTo>
                    <a:pt x="5120697" y="5120697"/>
                  </a:lnTo>
                  <a:lnTo>
                    <a:pt x="0" y="5120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6552" y="1063185"/>
              <a:ext cx="5120697" cy="4057512"/>
            </a:xfrm>
            <a:custGeom>
              <a:avLst/>
              <a:gdLst/>
              <a:ahLst/>
              <a:cxnLst/>
              <a:rect r="r" b="b" t="t" l="l"/>
              <a:pathLst>
                <a:path h="4057512" w="5120697">
                  <a:moveTo>
                    <a:pt x="0" y="0"/>
                  </a:moveTo>
                  <a:lnTo>
                    <a:pt x="5120697" y="0"/>
                  </a:lnTo>
                  <a:lnTo>
                    <a:pt x="5120697" y="4057512"/>
                  </a:lnTo>
                  <a:lnTo>
                    <a:pt x="0" y="4057512"/>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6" id="6"/>
            <p:cNvSpPr/>
            <p:nvPr/>
          </p:nvSpPr>
          <p:spPr>
            <a:xfrm flipH="false" flipV="false" rot="0">
              <a:off x="11345765" y="250325"/>
              <a:ext cx="5120697" cy="5120697"/>
            </a:xfrm>
            <a:custGeom>
              <a:avLst/>
              <a:gdLst/>
              <a:ahLst/>
              <a:cxnLst/>
              <a:rect r="r" b="b" t="t" l="l"/>
              <a:pathLst>
                <a:path h="5120697" w="5120697">
                  <a:moveTo>
                    <a:pt x="0" y="0"/>
                  </a:moveTo>
                  <a:lnTo>
                    <a:pt x="5120697" y="0"/>
                  </a:lnTo>
                  <a:lnTo>
                    <a:pt x="5120697" y="5120697"/>
                  </a:lnTo>
                  <a:lnTo>
                    <a:pt x="0" y="5120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022317" y="1313510"/>
              <a:ext cx="5120697" cy="4057512"/>
            </a:xfrm>
            <a:custGeom>
              <a:avLst/>
              <a:gdLst/>
              <a:ahLst/>
              <a:cxnLst/>
              <a:rect r="r" b="b" t="t" l="l"/>
              <a:pathLst>
                <a:path h="4057512" w="5120697">
                  <a:moveTo>
                    <a:pt x="0" y="0"/>
                  </a:moveTo>
                  <a:lnTo>
                    <a:pt x="5120697" y="0"/>
                  </a:lnTo>
                  <a:lnTo>
                    <a:pt x="5120697" y="4057512"/>
                  </a:lnTo>
                  <a:lnTo>
                    <a:pt x="0" y="4057512"/>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AutoShape 8" id="8"/>
          <p:cNvSpPr/>
          <p:nvPr/>
        </p:nvSpPr>
        <p:spPr>
          <a:xfrm flipH="true">
            <a:off x="5892973" y="2260858"/>
            <a:ext cx="1692599" cy="1356830"/>
          </a:xfrm>
          <a:prstGeom prst="line">
            <a:avLst/>
          </a:prstGeom>
          <a:ln cap="flat" w="38100">
            <a:solidFill>
              <a:srgbClr val="FFFFFF"/>
            </a:solidFill>
            <a:prstDash val="solid"/>
            <a:headEnd type="none" len="sm" w="sm"/>
            <a:tailEnd type="arrow" len="sm" w="med"/>
          </a:ln>
        </p:spPr>
      </p:sp>
      <p:sp>
        <p:nvSpPr>
          <p:cNvPr name="AutoShape 9" id="9"/>
          <p:cNvSpPr/>
          <p:nvPr/>
        </p:nvSpPr>
        <p:spPr>
          <a:xfrm>
            <a:off x="10745701" y="2262525"/>
            <a:ext cx="1882383" cy="1078200"/>
          </a:xfrm>
          <a:prstGeom prst="line">
            <a:avLst/>
          </a:prstGeom>
          <a:ln cap="flat" w="38100">
            <a:solidFill>
              <a:srgbClr val="FFFFFF"/>
            </a:solidFill>
            <a:prstDash val="solid"/>
            <a:headEnd type="none" len="sm" w="sm"/>
            <a:tailEnd type="arrow" len="sm" w="med"/>
          </a:ln>
        </p:spPr>
      </p:sp>
      <p:sp>
        <p:nvSpPr>
          <p:cNvPr name="Freeform 10" id="10"/>
          <p:cNvSpPr/>
          <p:nvPr/>
        </p:nvSpPr>
        <p:spPr>
          <a:xfrm flipH="false" flipV="false" rot="0">
            <a:off x="377846" y="425368"/>
            <a:ext cx="1820627" cy="1820627"/>
          </a:xfrm>
          <a:custGeom>
            <a:avLst/>
            <a:gdLst/>
            <a:ahLst/>
            <a:cxnLst/>
            <a:rect r="r" b="b" t="t" l="l"/>
            <a:pathLst>
              <a:path h="1820627" w="1820627">
                <a:moveTo>
                  <a:pt x="0" y="0"/>
                </a:moveTo>
                <a:lnTo>
                  <a:pt x="1820627" y="0"/>
                </a:lnTo>
                <a:lnTo>
                  <a:pt x="1820627" y="1820626"/>
                </a:lnTo>
                <a:lnTo>
                  <a:pt x="0" y="1820626"/>
                </a:lnTo>
                <a:lnTo>
                  <a:pt x="0" y="0"/>
                </a:lnTo>
                <a:close/>
              </a:path>
            </a:pathLst>
          </a:custGeom>
          <a:blipFill>
            <a:blip r:embed="rId4"/>
            <a:stretch>
              <a:fillRect l="0" t="0" r="0" b="0"/>
            </a:stretch>
          </a:blipFill>
        </p:spPr>
      </p:sp>
      <p:sp>
        <p:nvSpPr>
          <p:cNvPr name="TextBox 11" id="11"/>
          <p:cNvSpPr txBox="true"/>
          <p:nvPr/>
        </p:nvSpPr>
        <p:spPr>
          <a:xfrm rot="0">
            <a:off x="3226750" y="3784493"/>
            <a:ext cx="4002732" cy="857250"/>
          </a:xfrm>
          <a:prstGeom prst="rect">
            <a:avLst/>
          </a:prstGeom>
        </p:spPr>
        <p:txBody>
          <a:bodyPr anchor="t" rtlCol="false" tIns="0" lIns="0" bIns="0" rIns="0">
            <a:spAutoFit/>
          </a:bodyPr>
          <a:lstStyle/>
          <a:p>
            <a:pPr algn="ctr">
              <a:lnSpc>
                <a:spcPts val="6900"/>
              </a:lnSpc>
              <a:spcBef>
                <a:spcPct val="0"/>
              </a:spcBef>
            </a:pPr>
            <a:r>
              <a:rPr lang="en-US" sz="5000">
                <a:solidFill>
                  <a:srgbClr val="FFFFFF"/>
                </a:solidFill>
                <a:latin typeface="DM Sans"/>
                <a:ea typeface="DM Sans"/>
                <a:cs typeface="DM Sans"/>
                <a:sym typeface="DM Sans"/>
              </a:rPr>
              <a:t>Synchronous </a:t>
            </a:r>
          </a:p>
        </p:txBody>
      </p:sp>
      <p:sp>
        <p:nvSpPr>
          <p:cNvPr name="TextBox 12" id="12"/>
          <p:cNvSpPr txBox="true"/>
          <p:nvPr/>
        </p:nvSpPr>
        <p:spPr>
          <a:xfrm rot="0">
            <a:off x="12869312" y="3245475"/>
            <a:ext cx="1536650" cy="857250"/>
          </a:xfrm>
          <a:prstGeom prst="rect">
            <a:avLst/>
          </a:prstGeom>
        </p:spPr>
        <p:txBody>
          <a:bodyPr anchor="t" rtlCol="false" tIns="0" lIns="0" bIns="0" rIns="0">
            <a:spAutoFit/>
          </a:bodyPr>
          <a:lstStyle/>
          <a:p>
            <a:pPr algn="ctr">
              <a:lnSpc>
                <a:spcPts val="6900"/>
              </a:lnSpc>
              <a:spcBef>
                <a:spcPct val="0"/>
              </a:spcBef>
            </a:pPr>
            <a:r>
              <a:rPr lang="en-US" sz="5000">
                <a:solidFill>
                  <a:srgbClr val="FFFFFF"/>
                </a:solidFill>
                <a:latin typeface="DM Sans"/>
                <a:ea typeface="DM Sans"/>
                <a:cs typeface="DM Sans"/>
                <a:sym typeface="DM Sans"/>
              </a:rPr>
              <a:t>Hand</a:t>
            </a:r>
          </a:p>
        </p:txBody>
      </p:sp>
      <p:sp>
        <p:nvSpPr>
          <p:cNvPr name="TextBox 13" id="13"/>
          <p:cNvSpPr txBox="true"/>
          <p:nvPr/>
        </p:nvSpPr>
        <p:spPr>
          <a:xfrm rot="0">
            <a:off x="2949792" y="5519647"/>
            <a:ext cx="14821480" cy="2766060"/>
          </a:xfrm>
          <a:prstGeom prst="rect">
            <a:avLst/>
          </a:prstGeom>
        </p:spPr>
        <p:txBody>
          <a:bodyPr anchor="t" rtlCol="false" tIns="0" lIns="0" bIns="0" rIns="0">
            <a:spAutoFit/>
          </a:bodyPr>
          <a:lstStyle/>
          <a:p>
            <a:pPr algn="ctr">
              <a:lnSpc>
                <a:spcPts val="5519"/>
              </a:lnSpc>
              <a:spcBef>
                <a:spcPct val="0"/>
              </a:spcBef>
            </a:pPr>
            <a:r>
              <a:rPr lang="en-US" sz="3999">
                <a:solidFill>
                  <a:srgbClr val="FFFFFF"/>
                </a:solidFill>
                <a:latin typeface="DM Sans"/>
                <a:ea typeface="DM Sans"/>
                <a:cs typeface="DM Sans"/>
                <a:sym typeface="DM Sans"/>
              </a:rPr>
              <a:t>This project name means the project vision, where we mean synchronous operations that are provided through executing the project, also based on collaborations between the team members on the one hand!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054816" y="19557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2202114" y="3271324"/>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4912713" y="195574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060011" y="3290374"/>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054816" y="4742335"/>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a:off x="2202114" y="6134115"/>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4912713" y="4742335"/>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060011" y="6115065"/>
            <a:ext cx="2203125" cy="0"/>
          </a:xfrm>
          <a:prstGeom prst="line">
            <a:avLst/>
          </a:prstGeom>
          <a:ln cap="flat" w="38100">
            <a:solidFill>
              <a:srgbClr val="FFFFFF"/>
            </a:solidFill>
            <a:prstDash val="solid"/>
            <a:headEnd type="none" len="sm" w="sm"/>
            <a:tailEnd type="none" len="sm" w="sm"/>
          </a:ln>
        </p:spPr>
      </p:sp>
      <p:grpSp>
        <p:nvGrpSpPr>
          <p:cNvPr name="Group 18" id="18"/>
          <p:cNvGrpSpPr/>
          <p:nvPr/>
        </p:nvGrpSpPr>
        <p:grpSpPr>
          <a:xfrm rot="0">
            <a:off x="9632376" y="1083831"/>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p:nvPr/>
        </p:nvGrpSpPr>
        <p:grpSpPr>
          <a:xfrm rot="0">
            <a:off x="9775251" y="1272395"/>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42378" t="0" r="-42378" b="0"/>
              </a:stretch>
            </a:blipFill>
          </p:spPr>
        </p:sp>
      </p:grpSp>
      <p:grpSp>
        <p:nvGrpSpPr>
          <p:cNvPr name="Group 22" id="22"/>
          <p:cNvGrpSpPr/>
          <p:nvPr/>
        </p:nvGrpSpPr>
        <p:grpSpPr>
          <a:xfrm rot="0">
            <a:off x="8112427" y="1955743"/>
            <a:ext cx="2613061" cy="2273181"/>
            <a:chOff x="0" y="0"/>
            <a:chExt cx="991873" cy="862860"/>
          </a:xfrm>
        </p:grpSpPr>
        <p:sp>
          <p:nvSpPr>
            <p:cNvPr name="Freeform 23" id="2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259724" y="3309424"/>
            <a:ext cx="2203125" cy="0"/>
          </a:xfrm>
          <a:prstGeom prst="line">
            <a:avLst/>
          </a:prstGeom>
          <a:ln cap="flat" w="38100">
            <a:solidFill>
              <a:srgbClr val="FFFFFF"/>
            </a:solidFill>
            <a:prstDash val="solid"/>
            <a:headEnd type="none" len="sm" w="sm"/>
            <a:tailEnd type="none" len="sm" w="sm"/>
          </a:ln>
        </p:spPr>
      </p:sp>
      <p:grpSp>
        <p:nvGrpSpPr>
          <p:cNvPr name="Group 26" id="26"/>
          <p:cNvGrpSpPr/>
          <p:nvPr/>
        </p:nvGrpSpPr>
        <p:grpSpPr>
          <a:xfrm rot="0">
            <a:off x="8112427" y="4742335"/>
            <a:ext cx="2613061" cy="2252658"/>
            <a:chOff x="0" y="0"/>
            <a:chExt cx="991873" cy="855070"/>
          </a:xfrm>
        </p:grpSpPr>
        <p:sp>
          <p:nvSpPr>
            <p:cNvPr name="Freeform 27" id="27"/>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8" id="28"/>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9" id="29"/>
          <p:cNvSpPr/>
          <p:nvPr/>
        </p:nvSpPr>
        <p:spPr>
          <a:xfrm flipV="true">
            <a:off x="8259724" y="6096015"/>
            <a:ext cx="2203125" cy="0"/>
          </a:xfrm>
          <a:prstGeom prst="line">
            <a:avLst/>
          </a:prstGeom>
          <a:ln cap="flat" w="38100">
            <a:solidFill>
              <a:srgbClr val="FFFFFF"/>
            </a:solidFill>
            <a:prstDash val="solid"/>
            <a:headEnd type="none" len="sm" w="sm"/>
            <a:tailEnd type="none" len="sm" w="sm"/>
          </a:ln>
        </p:spPr>
      </p:sp>
      <p:sp>
        <p:nvSpPr>
          <p:cNvPr name="Freeform 30" id="30"/>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2618368" y="469468"/>
            <a:ext cx="8437330" cy="1228725"/>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Stack Tech</a:t>
            </a:r>
          </a:p>
        </p:txBody>
      </p:sp>
      <p:sp>
        <p:nvSpPr>
          <p:cNvPr name="TextBox 32" id="32"/>
          <p:cNvSpPr txBox="true"/>
          <p:nvPr/>
        </p:nvSpPr>
        <p:spPr>
          <a:xfrm rot="0">
            <a:off x="2202114" y="3376099"/>
            <a:ext cx="2318467" cy="857250"/>
          </a:xfrm>
          <a:prstGeom prst="rect">
            <a:avLst/>
          </a:prstGeom>
        </p:spPr>
        <p:txBody>
          <a:bodyPr anchor="t" rtlCol="false" tIns="0" lIns="0" bIns="0" rIns="0">
            <a:spAutoFit/>
          </a:bodyPr>
          <a:lstStyle/>
          <a:p>
            <a:pPr algn="ctr">
              <a:lnSpc>
                <a:spcPts val="6900"/>
              </a:lnSpc>
            </a:pPr>
            <a:r>
              <a:rPr lang="en-US" sz="5000">
                <a:solidFill>
                  <a:srgbClr val="FFFFFF"/>
                </a:solidFill>
                <a:latin typeface="DM Sans"/>
                <a:ea typeface="DM Sans"/>
                <a:cs typeface="DM Sans"/>
                <a:sym typeface="DM Sans"/>
              </a:rPr>
              <a:t>Next JS</a:t>
            </a:r>
          </a:p>
        </p:txBody>
      </p:sp>
      <p:sp>
        <p:nvSpPr>
          <p:cNvPr name="TextBox 33" id="33"/>
          <p:cNvSpPr txBox="true"/>
          <p:nvPr/>
        </p:nvSpPr>
        <p:spPr>
          <a:xfrm rot="0">
            <a:off x="2714783" y="20975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01</a:t>
            </a:r>
          </a:p>
        </p:txBody>
      </p:sp>
      <p:sp>
        <p:nvSpPr>
          <p:cNvPr name="TextBox 34" id="34"/>
          <p:cNvSpPr txBox="true"/>
          <p:nvPr/>
        </p:nvSpPr>
        <p:spPr>
          <a:xfrm rot="0">
            <a:off x="4598707" y="3369653"/>
            <a:ext cx="3174717" cy="857250"/>
          </a:xfrm>
          <a:prstGeom prst="rect">
            <a:avLst/>
          </a:prstGeom>
        </p:spPr>
        <p:txBody>
          <a:bodyPr anchor="t" rtlCol="false" tIns="0" lIns="0" bIns="0" rIns="0">
            <a:spAutoFit/>
          </a:bodyPr>
          <a:lstStyle/>
          <a:p>
            <a:pPr algn="ctr">
              <a:lnSpc>
                <a:spcPts val="6900"/>
              </a:lnSpc>
            </a:pPr>
            <a:r>
              <a:rPr lang="en-US" sz="5000">
                <a:solidFill>
                  <a:srgbClr val="FFFFFF"/>
                </a:solidFill>
                <a:latin typeface="DM Sans"/>
                <a:ea typeface="DM Sans"/>
                <a:cs typeface="DM Sans"/>
                <a:sym typeface="DM Sans"/>
              </a:rPr>
              <a:t>Tailwind</a:t>
            </a:r>
          </a:p>
        </p:txBody>
      </p:sp>
      <p:sp>
        <p:nvSpPr>
          <p:cNvPr name="TextBox 35" id="35"/>
          <p:cNvSpPr txBox="true"/>
          <p:nvPr/>
        </p:nvSpPr>
        <p:spPr>
          <a:xfrm rot="0">
            <a:off x="5374017" y="20975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02</a:t>
            </a:r>
          </a:p>
        </p:txBody>
      </p:sp>
      <p:sp>
        <p:nvSpPr>
          <p:cNvPr name="TextBox 36" id="36"/>
          <p:cNvSpPr txBox="true"/>
          <p:nvPr/>
        </p:nvSpPr>
        <p:spPr>
          <a:xfrm rot="0">
            <a:off x="2202114" y="6314907"/>
            <a:ext cx="2318467" cy="680085"/>
          </a:xfrm>
          <a:prstGeom prst="rect">
            <a:avLst/>
          </a:prstGeom>
        </p:spPr>
        <p:txBody>
          <a:bodyPr anchor="t" rtlCol="false" tIns="0" lIns="0" bIns="0" rIns="0">
            <a:spAutoFit/>
          </a:bodyPr>
          <a:lstStyle/>
          <a:p>
            <a:pPr algn="ctr">
              <a:lnSpc>
                <a:spcPts val="5519"/>
              </a:lnSpc>
            </a:pPr>
            <a:r>
              <a:rPr lang="en-US" sz="3999">
                <a:solidFill>
                  <a:srgbClr val="FFFFFF"/>
                </a:solidFill>
                <a:latin typeface="DM Sans"/>
                <a:ea typeface="DM Sans"/>
                <a:cs typeface="DM Sans"/>
                <a:sym typeface="DM Sans"/>
              </a:rPr>
              <a:t>Email JS</a:t>
            </a:r>
          </a:p>
        </p:txBody>
      </p:sp>
      <p:sp>
        <p:nvSpPr>
          <p:cNvPr name="TextBox 37" id="37"/>
          <p:cNvSpPr txBox="true"/>
          <p:nvPr/>
        </p:nvSpPr>
        <p:spPr>
          <a:xfrm rot="0">
            <a:off x="2516120" y="4884094"/>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04</a:t>
            </a:r>
          </a:p>
        </p:txBody>
      </p:sp>
      <p:sp>
        <p:nvSpPr>
          <p:cNvPr name="TextBox 38" id="38"/>
          <p:cNvSpPr txBox="true"/>
          <p:nvPr/>
        </p:nvSpPr>
        <p:spPr>
          <a:xfrm rot="0">
            <a:off x="4790296" y="6243089"/>
            <a:ext cx="2860711" cy="814197"/>
          </a:xfrm>
          <a:prstGeom prst="rect">
            <a:avLst/>
          </a:prstGeom>
        </p:spPr>
        <p:txBody>
          <a:bodyPr anchor="t" rtlCol="false" tIns="0" lIns="0" bIns="0" rIns="0">
            <a:spAutoFit/>
          </a:bodyPr>
          <a:lstStyle/>
          <a:p>
            <a:pPr algn="ctr">
              <a:lnSpc>
                <a:spcPts val="6623"/>
              </a:lnSpc>
            </a:pPr>
            <a:r>
              <a:rPr lang="en-US" sz="4800">
                <a:solidFill>
                  <a:srgbClr val="FFFFFF"/>
                </a:solidFill>
                <a:latin typeface="DM Sans"/>
                <a:ea typeface="DM Sans"/>
                <a:cs typeface="DM Sans"/>
                <a:sym typeface="DM Sans"/>
              </a:rPr>
              <a:t>Firebase</a:t>
            </a:r>
          </a:p>
        </p:txBody>
      </p:sp>
      <p:sp>
        <p:nvSpPr>
          <p:cNvPr name="TextBox 39" id="39"/>
          <p:cNvSpPr txBox="true"/>
          <p:nvPr/>
        </p:nvSpPr>
        <p:spPr>
          <a:xfrm rot="0">
            <a:off x="5374017" y="4884094"/>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05</a:t>
            </a:r>
          </a:p>
        </p:txBody>
      </p:sp>
      <p:sp>
        <p:nvSpPr>
          <p:cNvPr name="TextBox 40" id="40"/>
          <p:cNvSpPr txBox="true"/>
          <p:nvPr/>
        </p:nvSpPr>
        <p:spPr>
          <a:xfrm rot="0">
            <a:off x="7908851" y="3340255"/>
            <a:ext cx="3020213" cy="763905"/>
          </a:xfrm>
          <a:prstGeom prst="rect">
            <a:avLst/>
          </a:prstGeom>
        </p:spPr>
        <p:txBody>
          <a:bodyPr anchor="t" rtlCol="false" tIns="0" lIns="0" bIns="0" rIns="0">
            <a:spAutoFit/>
          </a:bodyPr>
          <a:lstStyle/>
          <a:p>
            <a:pPr algn="ctr">
              <a:lnSpc>
                <a:spcPts val="6209"/>
              </a:lnSpc>
            </a:pPr>
            <a:r>
              <a:rPr lang="en-US" sz="4500">
                <a:solidFill>
                  <a:srgbClr val="FFFFFF"/>
                </a:solidFill>
                <a:latin typeface="DM Sans"/>
                <a:ea typeface="DM Sans"/>
                <a:cs typeface="DM Sans"/>
                <a:sym typeface="DM Sans"/>
              </a:rPr>
              <a:t>MongoDB</a:t>
            </a:r>
          </a:p>
        </p:txBody>
      </p:sp>
      <p:sp>
        <p:nvSpPr>
          <p:cNvPr name="TextBox 41" id="41"/>
          <p:cNvSpPr txBox="true"/>
          <p:nvPr/>
        </p:nvSpPr>
        <p:spPr>
          <a:xfrm rot="0">
            <a:off x="8573730" y="20975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03</a:t>
            </a:r>
          </a:p>
        </p:txBody>
      </p:sp>
      <p:sp>
        <p:nvSpPr>
          <p:cNvPr name="TextBox 42" id="42"/>
          <p:cNvSpPr txBox="true"/>
          <p:nvPr/>
        </p:nvSpPr>
        <p:spPr>
          <a:xfrm rot="0">
            <a:off x="8056148" y="6210315"/>
            <a:ext cx="2669340" cy="637032"/>
          </a:xfrm>
          <a:prstGeom prst="rect">
            <a:avLst/>
          </a:prstGeom>
        </p:spPr>
        <p:txBody>
          <a:bodyPr anchor="t" rtlCol="false" tIns="0" lIns="0" bIns="0" rIns="0">
            <a:spAutoFit/>
          </a:bodyPr>
          <a:lstStyle/>
          <a:p>
            <a:pPr algn="ctr">
              <a:lnSpc>
                <a:spcPts val="5244"/>
              </a:lnSpc>
            </a:pPr>
            <a:r>
              <a:rPr lang="en-US" sz="3800">
                <a:solidFill>
                  <a:srgbClr val="FFFFFF"/>
                </a:solidFill>
                <a:latin typeface="DM Sans"/>
                <a:ea typeface="DM Sans"/>
                <a:cs typeface="DM Sans"/>
                <a:sym typeface="DM Sans"/>
              </a:rPr>
              <a:t>Gemini API</a:t>
            </a:r>
          </a:p>
        </p:txBody>
      </p:sp>
      <p:sp>
        <p:nvSpPr>
          <p:cNvPr name="TextBox 43" id="43"/>
          <p:cNvSpPr txBox="true"/>
          <p:nvPr/>
        </p:nvSpPr>
        <p:spPr>
          <a:xfrm rot="0">
            <a:off x="8573730" y="4884094"/>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06</a:t>
            </a:r>
          </a:p>
        </p:txBody>
      </p:sp>
      <p:grpSp>
        <p:nvGrpSpPr>
          <p:cNvPr name="Group 44" id="44"/>
          <p:cNvGrpSpPr/>
          <p:nvPr/>
        </p:nvGrpSpPr>
        <p:grpSpPr>
          <a:xfrm rot="0">
            <a:off x="2054816" y="7422292"/>
            <a:ext cx="7089184" cy="2189028"/>
            <a:chOff x="0" y="0"/>
            <a:chExt cx="2690932" cy="830917"/>
          </a:xfrm>
        </p:grpSpPr>
        <p:sp>
          <p:nvSpPr>
            <p:cNvPr name="Freeform 45" id="45"/>
            <p:cNvSpPr/>
            <p:nvPr/>
          </p:nvSpPr>
          <p:spPr>
            <a:xfrm flipH="false" flipV="false" rot="0">
              <a:off x="0" y="0"/>
              <a:ext cx="2690932" cy="830917"/>
            </a:xfrm>
            <a:custGeom>
              <a:avLst/>
              <a:gdLst/>
              <a:ahLst/>
              <a:cxnLst/>
              <a:rect r="r" b="b" t="t" l="l"/>
              <a:pathLst>
                <a:path h="830917" w="2690932">
                  <a:moveTo>
                    <a:pt x="0" y="0"/>
                  </a:moveTo>
                  <a:lnTo>
                    <a:pt x="2690932" y="0"/>
                  </a:lnTo>
                  <a:lnTo>
                    <a:pt x="2690932" y="830917"/>
                  </a:lnTo>
                  <a:lnTo>
                    <a:pt x="0" y="830917"/>
                  </a:lnTo>
                  <a:close/>
                </a:path>
              </a:pathLst>
            </a:custGeom>
            <a:solidFill>
              <a:srgbClr val="145DA0"/>
            </a:solidFill>
            <a:ln w="9525" cap="sq">
              <a:solidFill>
                <a:srgbClr val="FFFFFF"/>
              </a:solidFill>
              <a:prstDash val="solid"/>
              <a:miter/>
            </a:ln>
          </p:spPr>
        </p:sp>
        <p:sp>
          <p:nvSpPr>
            <p:cNvPr name="TextBox 46" id="46"/>
            <p:cNvSpPr txBox="true"/>
            <p:nvPr/>
          </p:nvSpPr>
          <p:spPr>
            <a:xfrm>
              <a:off x="0" y="-38100"/>
              <a:ext cx="2690932" cy="869017"/>
            </a:xfrm>
            <a:prstGeom prst="rect">
              <a:avLst/>
            </a:prstGeom>
          </p:spPr>
          <p:txBody>
            <a:bodyPr anchor="ctr" rtlCol="false" tIns="50800" lIns="50800" bIns="50800" rIns="50800"/>
            <a:lstStyle/>
            <a:p>
              <a:pPr algn="ctr">
                <a:lnSpc>
                  <a:spcPts val="3483"/>
                </a:lnSpc>
              </a:pPr>
            </a:p>
          </p:txBody>
        </p:sp>
      </p:grpSp>
      <p:sp>
        <p:nvSpPr>
          <p:cNvPr name="TextBox 47" id="47"/>
          <p:cNvSpPr txBox="true"/>
          <p:nvPr/>
        </p:nvSpPr>
        <p:spPr>
          <a:xfrm rot="0">
            <a:off x="4790296" y="7543010"/>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07</a:t>
            </a:r>
          </a:p>
        </p:txBody>
      </p:sp>
      <p:sp>
        <p:nvSpPr>
          <p:cNvPr name="AutoShape 48" id="48"/>
          <p:cNvSpPr/>
          <p:nvPr/>
        </p:nvSpPr>
        <p:spPr>
          <a:xfrm>
            <a:off x="2259785" y="8659681"/>
            <a:ext cx="6313945" cy="0"/>
          </a:xfrm>
          <a:prstGeom prst="line">
            <a:avLst/>
          </a:prstGeom>
          <a:ln cap="flat" w="38100">
            <a:solidFill>
              <a:srgbClr val="FFFFFF"/>
            </a:solidFill>
            <a:prstDash val="solid"/>
            <a:headEnd type="none" len="sm" w="sm"/>
            <a:tailEnd type="none" len="sm" w="sm"/>
          </a:ln>
        </p:spPr>
      </p:sp>
      <p:sp>
        <p:nvSpPr>
          <p:cNvPr name="TextBox 49" id="49"/>
          <p:cNvSpPr txBox="true"/>
          <p:nvPr/>
        </p:nvSpPr>
        <p:spPr>
          <a:xfrm rot="0">
            <a:off x="2821884" y="8740313"/>
            <a:ext cx="5555048" cy="680085"/>
          </a:xfrm>
          <a:prstGeom prst="rect">
            <a:avLst/>
          </a:prstGeom>
        </p:spPr>
        <p:txBody>
          <a:bodyPr anchor="t" rtlCol="false" tIns="0" lIns="0" bIns="0" rIns="0">
            <a:spAutoFit/>
          </a:bodyPr>
          <a:lstStyle/>
          <a:p>
            <a:pPr algn="ctr">
              <a:lnSpc>
                <a:spcPts val="5519"/>
              </a:lnSpc>
            </a:pPr>
            <a:r>
              <a:rPr lang="en-US" sz="3999">
                <a:solidFill>
                  <a:srgbClr val="FFFFFF"/>
                </a:solidFill>
                <a:latin typeface="DM Sans"/>
                <a:ea typeface="DM Sans"/>
                <a:cs typeface="DM Sans"/>
                <a:sym typeface="DM Sans"/>
              </a:rPr>
              <a:t>Penetration Testing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6049968" y="2002750"/>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5643739" y="3366407"/>
            <a:ext cx="4665434" cy="1184729"/>
            <a:chOff x="0" y="0"/>
            <a:chExt cx="2876243" cy="730386"/>
          </a:xfrm>
        </p:grpSpPr>
        <p:sp>
          <p:nvSpPr>
            <p:cNvPr name="Freeform 6" id="6"/>
            <p:cNvSpPr/>
            <p:nvPr/>
          </p:nvSpPr>
          <p:spPr>
            <a:xfrm flipH="false" flipV="false" rot="0">
              <a:off x="0" y="0"/>
              <a:ext cx="2876243" cy="730386"/>
            </a:xfrm>
            <a:custGeom>
              <a:avLst/>
              <a:gdLst/>
              <a:ahLst/>
              <a:cxnLst/>
              <a:rect r="r" b="b" t="t" l="l"/>
              <a:pathLst>
                <a:path h="730386" w="2876243">
                  <a:moveTo>
                    <a:pt x="0" y="0"/>
                  </a:moveTo>
                  <a:lnTo>
                    <a:pt x="2673043" y="0"/>
                  </a:lnTo>
                  <a:lnTo>
                    <a:pt x="2876243" y="365193"/>
                  </a:lnTo>
                  <a:lnTo>
                    <a:pt x="2673043" y="730386"/>
                  </a:lnTo>
                  <a:lnTo>
                    <a:pt x="0" y="730386"/>
                  </a:lnTo>
                  <a:lnTo>
                    <a:pt x="203200" y="365193"/>
                  </a:lnTo>
                  <a:lnTo>
                    <a:pt x="0" y="0"/>
                  </a:lnTo>
                  <a:close/>
                </a:path>
              </a:pathLst>
            </a:custGeom>
            <a:solidFill>
              <a:srgbClr val="0071C9"/>
            </a:solidFill>
          </p:spPr>
        </p:sp>
        <p:sp>
          <p:nvSpPr>
            <p:cNvPr name="TextBox 7" id="7"/>
            <p:cNvSpPr txBox="true"/>
            <p:nvPr/>
          </p:nvSpPr>
          <p:spPr>
            <a:xfrm>
              <a:off x="177800" y="-38100"/>
              <a:ext cx="2622243"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5752284" y="4732111"/>
            <a:ext cx="4640744" cy="1184729"/>
            <a:chOff x="0" y="0"/>
            <a:chExt cx="2861022" cy="730386"/>
          </a:xfrm>
        </p:grpSpPr>
        <p:sp>
          <p:nvSpPr>
            <p:cNvPr name="Freeform 9" id="9"/>
            <p:cNvSpPr/>
            <p:nvPr/>
          </p:nvSpPr>
          <p:spPr>
            <a:xfrm flipH="false" flipV="false" rot="0">
              <a:off x="0" y="0"/>
              <a:ext cx="2861022" cy="730386"/>
            </a:xfrm>
            <a:custGeom>
              <a:avLst/>
              <a:gdLst/>
              <a:ahLst/>
              <a:cxnLst/>
              <a:rect r="r" b="b" t="t" l="l"/>
              <a:pathLst>
                <a:path h="730386" w="2861022">
                  <a:moveTo>
                    <a:pt x="0" y="0"/>
                  </a:moveTo>
                  <a:lnTo>
                    <a:pt x="2657822" y="0"/>
                  </a:lnTo>
                  <a:lnTo>
                    <a:pt x="2861022" y="365193"/>
                  </a:lnTo>
                  <a:lnTo>
                    <a:pt x="2657822" y="730386"/>
                  </a:lnTo>
                  <a:lnTo>
                    <a:pt x="0" y="730386"/>
                  </a:lnTo>
                  <a:lnTo>
                    <a:pt x="203200" y="365193"/>
                  </a:lnTo>
                  <a:lnTo>
                    <a:pt x="0" y="0"/>
                  </a:lnTo>
                  <a:close/>
                </a:path>
              </a:pathLst>
            </a:custGeom>
            <a:solidFill>
              <a:srgbClr val="56AEFF"/>
            </a:solidFill>
          </p:spPr>
        </p:sp>
        <p:sp>
          <p:nvSpPr>
            <p:cNvPr name="TextBox 10" id="10"/>
            <p:cNvSpPr txBox="true"/>
            <p:nvPr/>
          </p:nvSpPr>
          <p:spPr>
            <a:xfrm>
              <a:off x="177800" y="-66675"/>
              <a:ext cx="2607022" cy="797061"/>
            </a:xfrm>
            <a:prstGeom prst="rect">
              <a:avLst/>
            </a:prstGeom>
          </p:spPr>
          <p:txBody>
            <a:bodyPr anchor="ctr" rtlCol="false" tIns="50800" lIns="50800" bIns="50800" rIns="50800"/>
            <a:lstStyle/>
            <a:p>
              <a:pPr algn="ctr">
                <a:lnSpc>
                  <a:spcPts val="4830"/>
                </a:lnSpc>
              </a:pPr>
              <a:r>
                <a:rPr lang="en-US" sz="3500">
                  <a:solidFill>
                    <a:srgbClr val="000000"/>
                  </a:solidFill>
                  <a:latin typeface="DM Sans"/>
                  <a:ea typeface="DM Sans"/>
                  <a:cs typeface="DM Sans"/>
                  <a:sym typeface="DM Sans"/>
                </a:rPr>
                <a:t>Use Case Diagram</a:t>
              </a:r>
            </a:p>
          </p:txBody>
        </p:sp>
      </p:grpSp>
      <p:grpSp>
        <p:nvGrpSpPr>
          <p:cNvPr name="Group 11" id="11"/>
          <p:cNvGrpSpPr/>
          <p:nvPr/>
        </p:nvGrpSpPr>
        <p:grpSpPr>
          <a:xfrm rot="-10800000">
            <a:off x="5400517" y="6181634"/>
            <a:ext cx="5344278" cy="1107906"/>
            <a:chOff x="0" y="0"/>
            <a:chExt cx="3523211" cy="730386"/>
          </a:xfrm>
        </p:grpSpPr>
        <p:sp>
          <p:nvSpPr>
            <p:cNvPr name="Freeform 12" id="12"/>
            <p:cNvSpPr/>
            <p:nvPr/>
          </p:nvSpPr>
          <p:spPr>
            <a:xfrm flipH="false" flipV="false" rot="0">
              <a:off x="0" y="0"/>
              <a:ext cx="3523211" cy="730386"/>
            </a:xfrm>
            <a:custGeom>
              <a:avLst/>
              <a:gdLst/>
              <a:ahLst/>
              <a:cxnLst/>
              <a:rect r="r" b="b" t="t" l="l"/>
              <a:pathLst>
                <a:path h="730386" w="3523211">
                  <a:moveTo>
                    <a:pt x="0" y="0"/>
                  </a:moveTo>
                  <a:lnTo>
                    <a:pt x="3320011" y="0"/>
                  </a:lnTo>
                  <a:lnTo>
                    <a:pt x="3523211" y="365193"/>
                  </a:lnTo>
                  <a:lnTo>
                    <a:pt x="3320011" y="730386"/>
                  </a:lnTo>
                  <a:lnTo>
                    <a:pt x="0" y="730386"/>
                  </a:lnTo>
                  <a:lnTo>
                    <a:pt x="203200" y="365193"/>
                  </a:lnTo>
                  <a:lnTo>
                    <a:pt x="0" y="0"/>
                  </a:lnTo>
                  <a:close/>
                </a:path>
              </a:pathLst>
            </a:custGeom>
            <a:solidFill>
              <a:srgbClr val="4BD1FB"/>
            </a:solidFill>
          </p:spPr>
        </p:sp>
        <p:sp>
          <p:nvSpPr>
            <p:cNvPr name="TextBox 13" id="13"/>
            <p:cNvSpPr txBox="true"/>
            <p:nvPr/>
          </p:nvSpPr>
          <p:spPr>
            <a:xfrm>
              <a:off x="177800" y="-38100"/>
              <a:ext cx="3269211" cy="768486"/>
            </a:xfrm>
            <a:prstGeom prst="rect">
              <a:avLst/>
            </a:prstGeom>
          </p:spPr>
          <p:txBody>
            <a:bodyPr anchor="ctr" rtlCol="false" tIns="50800" lIns="50800" bIns="50800" rIns="50800"/>
            <a:lstStyle/>
            <a:p>
              <a:pPr algn="ctr">
                <a:lnSpc>
                  <a:spcPts val="2605"/>
                </a:lnSpc>
              </a:pPr>
            </a:p>
          </p:txBody>
        </p:sp>
      </p:grpSp>
      <p:sp>
        <p:nvSpPr>
          <p:cNvPr name="Freeform 14" id="14"/>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588309">
            <a:off x="8804733" y="-3644746"/>
            <a:ext cx="9103339" cy="9103339"/>
          </a:xfrm>
          <a:custGeom>
            <a:avLst/>
            <a:gdLst/>
            <a:ahLst/>
            <a:cxnLst/>
            <a:rect r="r" b="b" t="t" l="l"/>
            <a:pathLst>
              <a:path h="9103339" w="9103339">
                <a:moveTo>
                  <a:pt x="0" y="0"/>
                </a:moveTo>
                <a:lnTo>
                  <a:pt x="9103339" y="0"/>
                </a:lnTo>
                <a:lnTo>
                  <a:pt x="9103339" y="9103339"/>
                </a:lnTo>
                <a:lnTo>
                  <a:pt x="0" y="9103339"/>
                </a:lnTo>
                <a:lnTo>
                  <a:pt x="0" y="0"/>
                </a:lnTo>
                <a:close/>
              </a:path>
            </a:pathLst>
          </a:custGeom>
          <a:blipFill>
            <a:blip r:embed="rId4"/>
            <a:stretch>
              <a:fillRect l="0" t="0" r="0" b="0"/>
            </a:stretch>
          </a:blipFill>
        </p:spPr>
      </p:sp>
      <p:sp>
        <p:nvSpPr>
          <p:cNvPr name="TextBox 17" id="17"/>
          <p:cNvSpPr txBox="true"/>
          <p:nvPr/>
        </p:nvSpPr>
        <p:spPr>
          <a:xfrm rot="0">
            <a:off x="5604549" y="3627301"/>
            <a:ext cx="4567980" cy="596265"/>
          </a:xfrm>
          <a:prstGeom prst="rect">
            <a:avLst/>
          </a:prstGeom>
        </p:spPr>
        <p:txBody>
          <a:bodyPr anchor="t" rtlCol="false" tIns="0" lIns="0" bIns="0" rIns="0">
            <a:spAutoFit/>
          </a:bodyPr>
          <a:lstStyle/>
          <a:p>
            <a:pPr algn="ctr" marL="0" indent="0" lvl="0">
              <a:lnSpc>
                <a:spcPts val="4830"/>
              </a:lnSpc>
              <a:spcBef>
                <a:spcPct val="0"/>
              </a:spcBef>
            </a:pPr>
            <a:r>
              <a:rPr lang="en-US" b="true" sz="3500">
                <a:solidFill>
                  <a:srgbClr val="051D40"/>
                </a:solidFill>
                <a:latin typeface="DM Sans Bold"/>
                <a:ea typeface="DM Sans Bold"/>
                <a:cs typeface="DM Sans Bold"/>
                <a:sym typeface="DM Sans Bold"/>
              </a:rPr>
              <a:t>Activity Diagram</a:t>
            </a:r>
          </a:p>
        </p:txBody>
      </p:sp>
      <p:sp>
        <p:nvSpPr>
          <p:cNvPr name="TextBox 18" id="18"/>
          <p:cNvSpPr txBox="true"/>
          <p:nvPr/>
        </p:nvSpPr>
        <p:spPr>
          <a:xfrm rot="0">
            <a:off x="6049968" y="2263644"/>
            <a:ext cx="4269002" cy="596265"/>
          </a:xfrm>
          <a:prstGeom prst="rect">
            <a:avLst/>
          </a:prstGeom>
        </p:spPr>
        <p:txBody>
          <a:bodyPr anchor="t" rtlCol="false" tIns="0" lIns="0" bIns="0" rIns="0">
            <a:spAutoFit/>
          </a:bodyPr>
          <a:lstStyle/>
          <a:p>
            <a:pPr algn="ctr" marL="0" indent="0" lvl="0">
              <a:lnSpc>
                <a:spcPts val="4830"/>
              </a:lnSpc>
              <a:spcBef>
                <a:spcPct val="0"/>
              </a:spcBef>
            </a:pPr>
            <a:r>
              <a:rPr lang="en-US" b="true" sz="3500">
                <a:solidFill>
                  <a:srgbClr val="F5FFF5"/>
                </a:solidFill>
                <a:latin typeface="DM Sans Bold"/>
                <a:ea typeface="DM Sans Bold"/>
                <a:cs typeface="DM Sans Bold"/>
                <a:sym typeface="DM Sans Bold"/>
              </a:rPr>
              <a:t>Requirements</a:t>
            </a:r>
          </a:p>
        </p:txBody>
      </p:sp>
      <p:sp>
        <p:nvSpPr>
          <p:cNvPr name="TextBox 19" id="19"/>
          <p:cNvSpPr txBox="true"/>
          <p:nvPr/>
        </p:nvSpPr>
        <p:spPr>
          <a:xfrm rot="0">
            <a:off x="5604549" y="6404117"/>
            <a:ext cx="5140247" cy="596265"/>
          </a:xfrm>
          <a:prstGeom prst="rect">
            <a:avLst/>
          </a:prstGeom>
        </p:spPr>
        <p:txBody>
          <a:bodyPr anchor="t" rtlCol="false" tIns="0" lIns="0" bIns="0" rIns="0">
            <a:spAutoFit/>
          </a:bodyPr>
          <a:lstStyle/>
          <a:p>
            <a:pPr algn="ctr" marL="0" indent="0" lvl="0">
              <a:lnSpc>
                <a:spcPts val="4830"/>
              </a:lnSpc>
              <a:spcBef>
                <a:spcPct val="0"/>
              </a:spcBef>
            </a:pPr>
            <a:r>
              <a:rPr lang="en-US" b="true" sz="3500">
                <a:solidFill>
                  <a:srgbClr val="051D40"/>
                </a:solidFill>
                <a:latin typeface="DM Sans Bold"/>
                <a:ea typeface="DM Sans Bold"/>
                <a:cs typeface="DM Sans Bold"/>
                <a:sym typeface="DM Sans Bold"/>
              </a:rPr>
              <a:t>Robustness Diagram</a:t>
            </a:r>
          </a:p>
        </p:txBody>
      </p:sp>
      <p:sp>
        <p:nvSpPr>
          <p:cNvPr name="TextBox 20" id="20"/>
          <p:cNvSpPr txBox="true"/>
          <p:nvPr/>
        </p:nvSpPr>
        <p:spPr>
          <a:xfrm rot="0">
            <a:off x="2366166" y="574000"/>
            <a:ext cx="11220580" cy="762000"/>
          </a:xfrm>
          <a:prstGeom prst="rect">
            <a:avLst/>
          </a:prstGeom>
        </p:spPr>
        <p:txBody>
          <a:bodyPr anchor="t" rtlCol="false" tIns="0" lIns="0" bIns="0" rIns="0">
            <a:spAutoFit/>
          </a:bodyPr>
          <a:lstStyle/>
          <a:p>
            <a:pPr algn="ctr" marL="0" indent="0" lvl="0">
              <a:lnSpc>
                <a:spcPts val="6000"/>
              </a:lnSpc>
              <a:spcBef>
                <a:spcPct val="0"/>
              </a:spcBef>
            </a:pPr>
            <a:r>
              <a:rPr lang="en-US" b="true" sz="5000">
                <a:solidFill>
                  <a:srgbClr val="56AEFF"/>
                </a:solidFill>
                <a:latin typeface="Now Bold"/>
                <a:ea typeface="Now Bold"/>
                <a:cs typeface="Now Bold"/>
                <a:sym typeface="Now Bold"/>
              </a:rPr>
              <a:t>Software Engineering Approaches</a:t>
            </a:r>
          </a:p>
        </p:txBody>
      </p:sp>
      <p:sp>
        <p:nvSpPr>
          <p:cNvPr name="Freeform 21" id="21"/>
          <p:cNvSpPr/>
          <p:nvPr/>
        </p:nvSpPr>
        <p:spPr>
          <a:xfrm flipH="false" flipV="false" rot="9707928">
            <a:off x="-1836282" y="-3522970"/>
            <a:ext cx="9103339" cy="9103339"/>
          </a:xfrm>
          <a:custGeom>
            <a:avLst/>
            <a:gdLst/>
            <a:ahLst/>
            <a:cxnLst/>
            <a:rect r="r" b="b" t="t" l="l"/>
            <a:pathLst>
              <a:path h="9103339" w="9103339">
                <a:moveTo>
                  <a:pt x="0" y="0"/>
                </a:moveTo>
                <a:lnTo>
                  <a:pt x="9103340" y="0"/>
                </a:lnTo>
                <a:lnTo>
                  <a:pt x="9103340" y="9103340"/>
                </a:lnTo>
                <a:lnTo>
                  <a:pt x="0" y="9103340"/>
                </a:lnTo>
                <a:lnTo>
                  <a:pt x="0" y="0"/>
                </a:lnTo>
                <a:close/>
              </a:path>
            </a:pathLst>
          </a:custGeom>
          <a:blipFill>
            <a:blip r:embed="rId4"/>
            <a:stretch>
              <a:fillRect l="0" t="0" r="0" b="0"/>
            </a:stretch>
          </a:blipFill>
        </p:spPr>
      </p:sp>
      <p:grpSp>
        <p:nvGrpSpPr>
          <p:cNvPr name="Group 22" id="22"/>
          <p:cNvGrpSpPr/>
          <p:nvPr/>
        </p:nvGrpSpPr>
        <p:grpSpPr>
          <a:xfrm rot="0">
            <a:off x="5400517" y="7458962"/>
            <a:ext cx="5018896" cy="1184729"/>
            <a:chOff x="0" y="0"/>
            <a:chExt cx="3094153" cy="730386"/>
          </a:xfrm>
        </p:grpSpPr>
        <p:sp>
          <p:nvSpPr>
            <p:cNvPr name="Freeform 23" id="23"/>
            <p:cNvSpPr/>
            <p:nvPr/>
          </p:nvSpPr>
          <p:spPr>
            <a:xfrm flipH="false" flipV="false" rot="0">
              <a:off x="0" y="0"/>
              <a:ext cx="3094153" cy="730386"/>
            </a:xfrm>
            <a:custGeom>
              <a:avLst/>
              <a:gdLst/>
              <a:ahLst/>
              <a:cxnLst/>
              <a:rect r="r" b="b" t="t" l="l"/>
              <a:pathLst>
                <a:path h="730386" w="3094153">
                  <a:moveTo>
                    <a:pt x="0" y="0"/>
                  </a:moveTo>
                  <a:lnTo>
                    <a:pt x="2890953" y="0"/>
                  </a:lnTo>
                  <a:lnTo>
                    <a:pt x="3094153" y="365193"/>
                  </a:lnTo>
                  <a:lnTo>
                    <a:pt x="2890953" y="730386"/>
                  </a:lnTo>
                  <a:lnTo>
                    <a:pt x="0" y="730386"/>
                  </a:lnTo>
                  <a:lnTo>
                    <a:pt x="203200" y="365193"/>
                  </a:lnTo>
                  <a:lnTo>
                    <a:pt x="0" y="0"/>
                  </a:lnTo>
                  <a:close/>
                </a:path>
              </a:pathLst>
            </a:custGeom>
            <a:solidFill>
              <a:srgbClr val="56AEFF"/>
            </a:solidFill>
          </p:spPr>
        </p:sp>
        <p:sp>
          <p:nvSpPr>
            <p:cNvPr name="TextBox 24" id="24"/>
            <p:cNvSpPr txBox="true"/>
            <p:nvPr/>
          </p:nvSpPr>
          <p:spPr>
            <a:xfrm>
              <a:off x="177800" y="-66675"/>
              <a:ext cx="2840153" cy="797061"/>
            </a:xfrm>
            <a:prstGeom prst="rect">
              <a:avLst/>
            </a:prstGeom>
          </p:spPr>
          <p:txBody>
            <a:bodyPr anchor="ctr" rtlCol="false" tIns="50800" lIns="50800" bIns="50800" rIns="50800"/>
            <a:lstStyle/>
            <a:p>
              <a:pPr algn="ctr">
                <a:lnSpc>
                  <a:spcPts val="4830"/>
                </a:lnSpc>
              </a:pPr>
              <a:r>
                <a:rPr lang="en-US" sz="3500">
                  <a:solidFill>
                    <a:srgbClr val="000000"/>
                  </a:solidFill>
                  <a:latin typeface="DM Sans"/>
                  <a:ea typeface="DM Sans"/>
                  <a:cs typeface="DM Sans"/>
                  <a:sym typeface="DM Sans"/>
                </a:rPr>
                <a:t>Sequence Diagram</a:t>
              </a:r>
            </a:p>
          </p:txBody>
        </p:sp>
      </p:grpSp>
      <p:grpSp>
        <p:nvGrpSpPr>
          <p:cNvPr name="Group 25" id="25"/>
          <p:cNvGrpSpPr/>
          <p:nvPr/>
        </p:nvGrpSpPr>
        <p:grpSpPr>
          <a:xfrm rot="-10800000">
            <a:off x="5526828" y="8910391"/>
            <a:ext cx="5295688" cy="1089479"/>
            <a:chOff x="0" y="0"/>
            <a:chExt cx="3264795" cy="671664"/>
          </a:xfrm>
        </p:grpSpPr>
        <p:sp>
          <p:nvSpPr>
            <p:cNvPr name="Freeform 26" id="26"/>
            <p:cNvSpPr/>
            <p:nvPr/>
          </p:nvSpPr>
          <p:spPr>
            <a:xfrm flipH="false" flipV="false" rot="0">
              <a:off x="0" y="0"/>
              <a:ext cx="3264795" cy="671664"/>
            </a:xfrm>
            <a:custGeom>
              <a:avLst/>
              <a:gdLst/>
              <a:ahLst/>
              <a:cxnLst/>
              <a:rect r="r" b="b" t="t" l="l"/>
              <a:pathLst>
                <a:path h="671664" w="3264795">
                  <a:moveTo>
                    <a:pt x="0" y="0"/>
                  </a:moveTo>
                  <a:lnTo>
                    <a:pt x="3061595" y="0"/>
                  </a:lnTo>
                  <a:lnTo>
                    <a:pt x="3264795" y="335832"/>
                  </a:lnTo>
                  <a:lnTo>
                    <a:pt x="3061595" y="671664"/>
                  </a:lnTo>
                  <a:lnTo>
                    <a:pt x="0" y="671664"/>
                  </a:lnTo>
                  <a:lnTo>
                    <a:pt x="203200" y="335832"/>
                  </a:lnTo>
                  <a:lnTo>
                    <a:pt x="0" y="0"/>
                  </a:lnTo>
                  <a:close/>
                </a:path>
              </a:pathLst>
            </a:custGeom>
            <a:solidFill>
              <a:srgbClr val="0071C9"/>
            </a:solidFill>
          </p:spPr>
        </p:sp>
        <p:sp>
          <p:nvSpPr>
            <p:cNvPr name="TextBox 27" id="27"/>
            <p:cNvSpPr txBox="true"/>
            <p:nvPr/>
          </p:nvSpPr>
          <p:spPr>
            <a:xfrm>
              <a:off x="177800" y="-38100"/>
              <a:ext cx="3010795" cy="709764"/>
            </a:xfrm>
            <a:prstGeom prst="rect">
              <a:avLst/>
            </a:prstGeom>
          </p:spPr>
          <p:txBody>
            <a:bodyPr anchor="ctr" rtlCol="false" tIns="50800" lIns="50800" bIns="50800" rIns="50800"/>
            <a:lstStyle/>
            <a:p>
              <a:pPr algn="ctr">
                <a:lnSpc>
                  <a:spcPts val="2605"/>
                </a:lnSpc>
              </a:pPr>
            </a:p>
          </p:txBody>
        </p:sp>
      </p:grpSp>
      <p:sp>
        <p:nvSpPr>
          <p:cNvPr name="TextBox 28" id="28"/>
          <p:cNvSpPr txBox="true"/>
          <p:nvPr/>
        </p:nvSpPr>
        <p:spPr>
          <a:xfrm rot="0">
            <a:off x="5900479" y="9081841"/>
            <a:ext cx="4567980" cy="596265"/>
          </a:xfrm>
          <a:prstGeom prst="rect">
            <a:avLst/>
          </a:prstGeom>
        </p:spPr>
        <p:txBody>
          <a:bodyPr anchor="t" rtlCol="false" tIns="0" lIns="0" bIns="0" rIns="0">
            <a:spAutoFit/>
          </a:bodyPr>
          <a:lstStyle/>
          <a:p>
            <a:pPr algn="ctr" marL="0" indent="0" lvl="0">
              <a:lnSpc>
                <a:spcPts val="4830"/>
              </a:lnSpc>
              <a:spcBef>
                <a:spcPct val="0"/>
              </a:spcBef>
            </a:pPr>
            <a:r>
              <a:rPr lang="en-US" b="true" sz="3500">
                <a:solidFill>
                  <a:srgbClr val="FFFBFB"/>
                </a:solidFill>
                <a:latin typeface="DM Sans Bold"/>
                <a:ea typeface="DM Sans Bold"/>
                <a:cs typeface="DM Sans Bold"/>
                <a:sym typeface="DM Sans Bold"/>
              </a:rPr>
              <a:t>Component Diagram</a:t>
            </a:r>
          </a:p>
        </p:txBody>
      </p:sp>
      <p:sp>
        <p:nvSpPr>
          <p:cNvPr name="AutoShape 29" id="29"/>
          <p:cNvSpPr/>
          <p:nvPr/>
        </p:nvSpPr>
        <p:spPr>
          <a:xfrm>
            <a:off x="10211719" y="2566673"/>
            <a:ext cx="1724788" cy="727253"/>
          </a:xfrm>
          <a:prstGeom prst="line">
            <a:avLst/>
          </a:prstGeom>
          <a:ln cap="flat" w="38100">
            <a:solidFill>
              <a:srgbClr val="FFFFFF"/>
            </a:solidFill>
            <a:prstDash val="solid"/>
            <a:headEnd type="none" len="sm" w="sm"/>
            <a:tailEnd type="arrow" len="sm" w="med"/>
          </a:ln>
        </p:spPr>
      </p:sp>
      <p:sp>
        <p:nvSpPr>
          <p:cNvPr name="AutoShape 30" id="30"/>
          <p:cNvSpPr/>
          <p:nvPr/>
        </p:nvSpPr>
        <p:spPr>
          <a:xfrm flipH="true" flipV="true">
            <a:off x="1961510" y="3713010"/>
            <a:ext cx="3642243" cy="152128"/>
          </a:xfrm>
          <a:prstGeom prst="line">
            <a:avLst/>
          </a:prstGeom>
          <a:ln cap="flat" w="38100">
            <a:solidFill>
              <a:srgbClr val="FFFFFF"/>
            </a:solidFill>
            <a:prstDash val="solid"/>
            <a:headEnd type="none" len="sm" w="sm"/>
            <a:tailEnd type="arrow" len="sm" w="med"/>
          </a:ln>
        </p:spPr>
      </p:sp>
      <p:sp>
        <p:nvSpPr>
          <p:cNvPr name="AutoShape 31" id="31"/>
          <p:cNvSpPr/>
          <p:nvPr/>
        </p:nvSpPr>
        <p:spPr>
          <a:xfrm>
            <a:off x="10468459" y="5270189"/>
            <a:ext cx="3484555" cy="1181553"/>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flipV="true">
            <a:off x="1480393" y="6181634"/>
            <a:ext cx="3894345" cy="582618"/>
          </a:xfrm>
          <a:prstGeom prst="line">
            <a:avLst/>
          </a:prstGeom>
          <a:ln cap="flat" w="38100">
            <a:solidFill>
              <a:srgbClr val="FFFFFF"/>
            </a:solidFill>
            <a:prstDash val="solid"/>
            <a:headEnd type="none" len="sm" w="sm"/>
            <a:tailEnd type="arrow" len="sm" w="med"/>
          </a:ln>
        </p:spPr>
      </p:sp>
      <p:sp>
        <p:nvSpPr>
          <p:cNvPr name="AutoShape 33" id="33"/>
          <p:cNvSpPr/>
          <p:nvPr/>
        </p:nvSpPr>
        <p:spPr>
          <a:xfrm>
            <a:off x="10468459" y="8022461"/>
            <a:ext cx="4609564" cy="59255"/>
          </a:xfrm>
          <a:prstGeom prst="line">
            <a:avLst/>
          </a:prstGeom>
          <a:ln cap="flat" w="38100">
            <a:solidFill>
              <a:srgbClr val="FFFFFF"/>
            </a:solidFill>
            <a:prstDash val="solid"/>
            <a:headEnd type="none" len="sm" w="sm"/>
            <a:tailEnd type="arrow" len="sm" w="med"/>
          </a:ln>
        </p:spPr>
      </p:sp>
      <p:sp>
        <p:nvSpPr>
          <p:cNvPr name="AutoShape 34" id="34"/>
          <p:cNvSpPr/>
          <p:nvPr/>
        </p:nvSpPr>
        <p:spPr>
          <a:xfrm flipH="true">
            <a:off x="3325233" y="9495135"/>
            <a:ext cx="2174926" cy="243931"/>
          </a:xfrm>
          <a:prstGeom prst="line">
            <a:avLst/>
          </a:prstGeom>
          <a:ln cap="flat" w="38100">
            <a:solidFill>
              <a:srgbClr val="FFFFFF"/>
            </a:solidFill>
            <a:prstDash val="solid"/>
            <a:headEnd type="none" len="sm" w="sm"/>
            <a:tailEnd type="arrow" len="sm" w="med"/>
          </a:ln>
        </p:spPr>
      </p:sp>
      <p:sp>
        <p:nvSpPr>
          <p:cNvPr name="TextBox 35" id="35"/>
          <p:cNvSpPr txBox="true"/>
          <p:nvPr/>
        </p:nvSpPr>
        <p:spPr>
          <a:xfrm rot="0">
            <a:off x="11936507" y="2846251"/>
            <a:ext cx="6351493" cy="847725"/>
          </a:xfrm>
          <a:prstGeom prst="rect">
            <a:avLst/>
          </a:prstGeom>
        </p:spPr>
        <p:txBody>
          <a:bodyPr anchor="t" rtlCol="false" tIns="0" lIns="0" bIns="0" rIns="0">
            <a:spAutoFit/>
          </a:bodyPr>
          <a:lstStyle/>
          <a:p>
            <a:pPr algn="ctr">
              <a:lnSpc>
                <a:spcPts val="3449"/>
              </a:lnSpc>
              <a:spcBef>
                <a:spcPct val="0"/>
              </a:spcBef>
            </a:pPr>
            <a:r>
              <a:rPr lang="en-US" b="true" sz="2499">
                <a:solidFill>
                  <a:srgbClr val="F5FFF5"/>
                </a:solidFill>
                <a:latin typeface="DM Sans Bold"/>
                <a:ea typeface="DM Sans Bold"/>
                <a:cs typeface="DM Sans Bold"/>
                <a:sym typeface="DM Sans Bold"/>
              </a:rPr>
              <a:t>This refers to gathering and defining what a software system should do.</a:t>
            </a:r>
          </a:p>
        </p:txBody>
      </p:sp>
      <p:sp>
        <p:nvSpPr>
          <p:cNvPr name="TextBox 36" id="36"/>
          <p:cNvSpPr txBox="true"/>
          <p:nvPr/>
        </p:nvSpPr>
        <p:spPr>
          <a:xfrm rot="0">
            <a:off x="331804" y="3924209"/>
            <a:ext cx="5420480" cy="1704975"/>
          </a:xfrm>
          <a:prstGeom prst="rect">
            <a:avLst/>
          </a:prstGeom>
        </p:spPr>
        <p:txBody>
          <a:bodyPr anchor="t" rtlCol="false" tIns="0" lIns="0" bIns="0" rIns="0">
            <a:spAutoFit/>
          </a:bodyPr>
          <a:lstStyle/>
          <a:p>
            <a:pPr algn="ctr">
              <a:lnSpc>
                <a:spcPts val="3449"/>
              </a:lnSpc>
              <a:spcBef>
                <a:spcPct val="0"/>
              </a:spcBef>
            </a:pPr>
            <a:r>
              <a:rPr lang="en-US" b="true" sz="2499">
                <a:solidFill>
                  <a:srgbClr val="F5FFF5"/>
                </a:solidFill>
                <a:latin typeface="DM Sans Bold"/>
                <a:ea typeface="DM Sans Bold"/>
                <a:cs typeface="DM Sans Bold"/>
                <a:sym typeface="DM Sans Bold"/>
              </a:rPr>
              <a:t>R</a:t>
            </a:r>
            <a:r>
              <a:rPr lang="en-US" b="true" sz="2499">
                <a:solidFill>
                  <a:srgbClr val="F5FFF5"/>
                </a:solidFill>
                <a:latin typeface="DM Sans Bold"/>
                <a:ea typeface="DM Sans Bold"/>
                <a:cs typeface="DM Sans Bold"/>
                <a:sym typeface="DM Sans Bold"/>
              </a:rPr>
              <a:t>epresents the workflow of a system, showing different activities and decisions in a process</a:t>
            </a:r>
          </a:p>
        </p:txBody>
      </p:sp>
      <p:sp>
        <p:nvSpPr>
          <p:cNvPr name="TextBox 37" id="37"/>
          <p:cNvSpPr txBox="true"/>
          <p:nvPr/>
        </p:nvSpPr>
        <p:spPr>
          <a:xfrm rot="0">
            <a:off x="12332823" y="5276850"/>
            <a:ext cx="5558861" cy="1276350"/>
          </a:xfrm>
          <a:prstGeom prst="rect">
            <a:avLst/>
          </a:prstGeom>
        </p:spPr>
        <p:txBody>
          <a:bodyPr anchor="t" rtlCol="false" tIns="0" lIns="0" bIns="0" rIns="0">
            <a:spAutoFit/>
          </a:bodyPr>
          <a:lstStyle/>
          <a:p>
            <a:pPr algn="ctr">
              <a:lnSpc>
                <a:spcPts val="3449"/>
              </a:lnSpc>
              <a:spcBef>
                <a:spcPct val="0"/>
              </a:spcBef>
            </a:pPr>
            <a:r>
              <a:rPr lang="en-US" b="true" sz="2499">
                <a:solidFill>
                  <a:srgbClr val="F5FFF5"/>
                </a:solidFill>
                <a:latin typeface="DM Sans Bold"/>
                <a:ea typeface="DM Sans Bold"/>
                <a:cs typeface="DM Sans Bold"/>
                <a:sym typeface="DM Sans Bold"/>
              </a:rPr>
              <a:t>A visual representation of how users (actors) interact with a system</a:t>
            </a:r>
          </a:p>
        </p:txBody>
      </p:sp>
      <p:sp>
        <p:nvSpPr>
          <p:cNvPr name="TextBox 38" id="38"/>
          <p:cNvSpPr txBox="true"/>
          <p:nvPr/>
        </p:nvSpPr>
        <p:spPr>
          <a:xfrm rot="0">
            <a:off x="-62452" y="6134009"/>
            <a:ext cx="4982918" cy="1704975"/>
          </a:xfrm>
          <a:prstGeom prst="rect">
            <a:avLst/>
          </a:prstGeom>
        </p:spPr>
        <p:txBody>
          <a:bodyPr anchor="t" rtlCol="false" tIns="0" lIns="0" bIns="0" rIns="0">
            <a:spAutoFit/>
          </a:bodyPr>
          <a:lstStyle/>
          <a:p>
            <a:pPr algn="ctr">
              <a:lnSpc>
                <a:spcPts val="3449"/>
              </a:lnSpc>
              <a:spcBef>
                <a:spcPct val="0"/>
              </a:spcBef>
            </a:pPr>
            <a:r>
              <a:rPr lang="en-US" b="true" sz="2499">
                <a:solidFill>
                  <a:srgbClr val="F5FFF5"/>
                </a:solidFill>
                <a:latin typeface="DM Sans Bold"/>
                <a:ea typeface="DM Sans Bold"/>
                <a:cs typeface="DM Sans Bold"/>
                <a:sym typeface="DM Sans Bold"/>
              </a:rPr>
              <a:t>P</a:t>
            </a:r>
            <a:r>
              <a:rPr lang="en-US" b="true" sz="2499">
                <a:solidFill>
                  <a:srgbClr val="F5FFF5"/>
                </a:solidFill>
                <a:latin typeface="DM Sans Bold"/>
                <a:ea typeface="DM Sans Bold"/>
                <a:cs typeface="DM Sans Bold"/>
                <a:sym typeface="DM Sans Bold"/>
              </a:rPr>
              <a:t>rovides workflow of the system It ensures logical consistency between components</a:t>
            </a:r>
          </a:p>
        </p:txBody>
      </p:sp>
      <p:sp>
        <p:nvSpPr>
          <p:cNvPr name="TextBox 39" id="39"/>
          <p:cNvSpPr txBox="true"/>
          <p:nvPr/>
        </p:nvSpPr>
        <p:spPr>
          <a:xfrm rot="0">
            <a:off x="12156016" y="8034091"/>
            <a:ext cx="5844015" cy="1704975"/>
          </a:xfrm>
          <a:prstGeom prst="rect">
            <a:avLst/>
          </a:prstGeom>
        </p:spPr>
        <p:txBody>
          <a:bodyPr anchor="t" rtlCol="false" tIns="0" lIns="0" bIns="0" rIns="0">
            <a:spAutoFit/>
          </a:bodyPr>
          <a:lstStyle/>
          <a:p>
            <a:pPr algn="ctr">
              <a:lnSpc>
                <a:spcPts val="3449"/>
              </a:lnSpc>
              <a:spcBef>
                <a:spcPct val="0"/>
              </a:spcBef>
            </a:pPr>
            <a:r>
              <a:rPr lang="en-US" b="true" sz="2499">
                <a:solidFill>
                  <a:srgbClr val="F5FFF5"/>
                </a:solidFill>
                <a:latin typeface="DM Sans Bold"/>
                <a:ea typeface="DM Sans Bold"/>
                <a:cs typeface="DM Sans Bold"/>
                <a:sym typeface="DM Sans Bold"/>
              </a:rPr>
              <a:t>Displays how objects interact in a specific sequence, focusing on the order of messages exchanged between components over time.</a:t>
            </a:r>
          </a:p>
        </p:txBody>
      </p:sp>
      <p:sp>
        <p:nvSpPr>
          <p:cNvPr name="TextBox 40" id="40"/>
          <p:cNvSpPr txBox="true"/>
          <p:nvPr/>
        </p:nvSpPr>
        <p:spPr>
          <a:xfrm rot="0">
            <a:off x="0" y="8343809"/>
            <a:ext cx="5430776" cy="1276350"/>
          </a:xfrm>
          <a:prstGeom prst="rect">
            <a:avLst/>
          </a:prstGeom>
        </p:spPr>
        <p:txBody>
          <a:bodyPr anchor="t" rtlCol="false" tIns="0" lIns="0" bIns="0" rIns="0">
            <a:spAutoFit/>
          </a:bodyPr>
          <a:lstStyle/>
          <a:p>
            <a:pPr algn="ctr">
              <a:lnSpc>
                <a:spcPts val="3449"/>
              </a:lnSpc>
              <a:spcBef>
                <a:spcPct val="0"/>
              </a:spcBef>
            </a:pPr>
            <a:r>
              <a:rPr lang="en-US" b="true" sz="2499">
                <a:solidFill>
                  <a:srgbClr val="F5FFF5"/>
                </a:solidFill>
                <a:latin typeface="DM Sans Bold"/>
                <a:ea typeface="DM Sans Bold"/>
                <a:cs typeface="DM Sans Bold"/>
                <a:sym typeface="DM Sans Bold"/>
              </a:rPr>
              <a:t>Represents the physical structure of a system, and their dependencies.  </a:t>
            </a:r>
          </a:p>
        </p:txBody>
      </p:sp>
      <p:sp>
        <p:nvSpPr>
          <p:cNvPr name="TextBox 41" id="41"/>
          <p:cNvSpPr txBox="true"/>
          <p:nvPr/>
        </p:nvSpPr>
        <p:spPr>
          <a:xfrm rot="0">
            <a:off x="1841136" y="1259800"/>
            <a:ext cx="11220580" cy="47625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56AEFF"/>
                </a:solidFill>
                <a:latin typeface="Now Bold"/>
                <a:ea typeface="Now Bold"/>
                <a:cs typeface="Now Bold"/>
                <a:sym typeface="Now Bold"/>
              </a:rPr>
              <a:t>In SyncHand Project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982623" y="4586506"/>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1815942" y="1873011"/>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9135929" y="7686899"/>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0116567" y="6131866"/>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Freeform 10" id="10"/>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596623" y="1779083"/>
            <a:ext cx="5801499" cy="962025"/>
          </a:xfrm>
          <a:prstGeom prst="rect">
            <a:avLst/>
          </a:prstGeom>
        </p:spPr>
        <p:txBody>
          <a:bodyPr anchor="t" rtlCol="false" tIns="0" lIns="0" bIns="0" rIns="0">
            <a:spAutoFit/>
          </a:bodyPr>
          <a:lstStyle/>
          <a:p>
            <a:pPr algn="l" marL="0" indent="0" lvl="0">
              <a:lnSpc>
                <a:spcPts val="7522"/>
              </a:lnSpc>
              <a:spcBef>
                <a:spcPct val="0"/>
              </a:spcBef>
            </a:pPr>
            <a:r>
              <a:rPr lang="en-US" b="true" sz="6268">
                <a:solidFill>
                  <a:srgbClr val="FFFFFF"/>
                </a:solidFill>
                <a:latin typeface="Now Bold"/>
                <a:ea typeface="Now Bold"/>
                <a:cs typeface="Now Bold"/>
                <a:sym typeface="Now Bold"/>
              </a:rPr>
              <a:t>VALUES</a:t>
            </a:r>
          </a:p>
        </p:txBody>
      </p:sp>
      <p:sp>
        <p:nvSpPr>
          <p:cNvPr name="TextBox 15" id="15"/>
          <p:cNvSpPr txBox="true"/>
          <p:nvPr/>
        </p:nvSpPr>
        <p:spPr>
          <a:xfrm rot="0">
            <a:off x="2533666" y="4408373"/>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01</a:t>
            </a:r>
          </a:p>
        </p:txBody>
      </p:sp>
      <p:sp>
        <p:nvSpPr>
          <p:cNvPr name="TextBox 16" id="16"/>
          <p:cNvSpPr txBox="true"/>
          <p:nvPr/>
        </p:nvSpPr>
        <p:spPr>
          <a:xfrm rot="0">
            <a:off x="2533666" y="5556793"/>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02</a:t>
            </a:r>
          </a:p>
        </p:txBody>
      </p:sp>
      <p:sp>
        <p:nvSpPr>
          <p:cNvPr name="TextBox 17" id="17"/>
          <p:cNvSpPr txBox="true"/>
          <p:nvPr/>
        </p:nvSpPr>
        <p:spPr>
          <a:xfrm rot="0">
            <a:off x="2533666" y="6702799"/>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03</a:t>
            </a:r>
          </a:p>
        </p:txBody>
      </p:sp>
      <p:sp>
        <p:nvSpPr>
          <p:cNvPr name="TextBox 18" id="18"/>
          <p:cNvSpPr txBox="true"/>
          <p:nvPr/>
        </p:nvSpPr>
        <p:spPr>
          <a:xfrm rot="0">
            <a:off x="2533666" y="7851218"/>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04</a:t>
            </a:r>
          </a:p>
        </p:txBody>
      </p:sp>
      <p:sp>
        <p:nvSpPr>
          <p:cNvPr name="TextBox 19" id="19"/>
          <p:cNvSpPr txBox="true"/>
          <p:nvPr/>
        </p:nvSpPr>
        <p:spPr>
          <a:xfrm rot="0">
            <a:off x="2596623" y="2693483"/>
            <a:ext cx="8678831" cy="1304565"/>
          </a:xfrm>
          <a:prstGeom prst="rect">
            <a:avLst/>
          </a:prstGeom>
        </p:spPr>
        <p:txBody>
          <a:bodyPr anchor="t" rtlCol="false" tIns="0" lIns="0" bIns="0" rIns="0">
            <a:spAutoFit/>
          </a:bodyPr>
          <a:lstStyle/>
          <a:p>
            <a:pPr algn="l" marL="0" indent="0" lvl="0">
              <a:lnSpc>
                <a:spcPts val="3471"/>
              </a:lnSpc>
              <a:spcBef>
                <a:spcPct val="0"/>
              </a:spcBef>
            </a:pPr>
            <a:r>
              <a:rPr lang="en-US" sz="25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20" id="20"/>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3491320" y="4489911"/>
            <a:ext cx="6345242" cy="984906"/>
          </a:xfrm>
          <a:prstGeom prst="rect">
            <a:avLst/>
          </a:prstGeom>
        </p:spPr>
        <p:txBody>
          <a:bodyPr anchor="t" rtlCol="false" tIns="0" lIns="0" bIns="0" rIns="0">
            <a:spAutoFit/>
          </a:bodyPr>
          <a:lstStyle/>
          <a:p>
            <a:pPr algn="l" marL="0" indent="0" lvl="0">
              <a:lnSpc>
                <a:spcPts val="2643"/>
              </a:lnSpc>
              <a:spcBef>
                <a:spcPct val="0"/>
              </a:spcBef>
            </a:pPr>
            <a:r>
              <a:rPr lang="en-US" sz="19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3" id="23"/>
          <p:cNvSpPr txBox="true"/>
          <p:nvPr/>
        </p:nvSpPr>
        <p:spPr>
          <a:xfrm rot="0">
            <a:off x="3491320" y="5625126"/>
            <a:ext cx="6345242" cy="984906"/>
          </a:xfrm>
          <a:prstGeom prst="rect">
            <a:avLst/>
          </a:prstGeom>
        </p:spPr>
        <p:txBody>
          <a:bodyPr anchor="t" rtlCol="false" tIns="0" lIns="0" bIns="0" rIns="0">
            <a:spAutoFit/>
          </a:bodyPr>
          <a:lstStyle/>
          <a:p>
            <a:pPr algn="l" marL="0" indent="0" lvl="0">
              <a:lnSpc>
                <a:spcPts val="2643"/>
              </a:lnSpc>
              <a:spcBef>
                <a:spcPct val="0"/>
              </a:spcBef>
            </a:pPr>
            <a:r>
              <a:rPr lang="en-US" sz="19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4" id="24"/>
          <p:cNvSpPr txBox="true"/>
          <p:nvPr/>
        </p:nvSpPr>
        <p:spPr>
          <a:xfrm rot="0">
            <a:off x="3491320" y="6762432"/>
            <a:ext cx="6345242" cy="984906"/>
          </a:xfrm>
          <a:prstGeom prst="rect">
            <a:avLst/>
          </a:prstGeom>
        </p:spPr>
        <p:txBody>
          <a:bodyPr anchor="t" rtlCol="false" tIns="0" lIns="0" bIns="0" rIns="0">
            <a:spAutoFit/>
          </a:bodyPr>
          <a:lstStyle/>
          <a:p>
            <a:pPr algn="l" marL="0" indent="0" lvl="0">
              <a:lnSpc>
                <a:spcPts val="2643"/>
              </a:lnSpc>
              <a:spcBef>
                <a:spcPct val="0"/>
              </a:spcBef>
            </a:pPr>
            <a:r>
              <a:rPr lang="en-US" sz="19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5" id="25"/>
          <p:cNvSpPr txBox="true"/>
          <p:nvPr/>
        </p:nvSpPr>
        <p:spPr>
          <a:xfrm rot="0">
            <a:off x="3491320" y="7899738"/>
            <a:ext cx="6345242" cy="984906"/>
          </a:xfrm>
          <a:prstGeom prst="rect">
            <a:avLst/>
          </a:prstGeom>
        </p:spPr>
        <p:txBody>
          <a:bodyPr anchor="t" rtlCol="false" tIns="0" lIns="0" bIns="0" rIns="0">
            <a:spAutoFit/>
          </a:bodyPr>
          <a:lstStyle/>
          <a:p>
            <a:pPr algn="l" marL="0" indent="0" lvl="0">
              <a:lnSpc>
                <a:spcPts val="2643"/>
              </a:lnSpc>
              <a:spcBef>
                <a:spcPct val="0"/>
              </a:spcBef>
            </a:pPr>
            <a:r>
              <a:rPr lang="en-US" sz="19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AutoShape 26" id="26"/>
          <p:cNvSpPr/>
          <p:nvPr/>
        </p:nvSpPr>
        <p:spPr>
          <a:xfrm flipH="true" flipV="true">
            <a:off x="2750911" y="5498629"/>
            <a:ext cx="586120" cy="0"/>
          </a:xfrm>
          <a:prstGeom prst="line">
            <a:avLst/>
          </a:prstGeom>
          <a:ln cap="flat" w="47625">
            <a:solidFill>
              <a:srgbClr val="4BD1FB"/>
            </a:solidFill>
            <a:prstDash val="solid"/>
            <a:headEnd type="none" len="sm" w="sm"/>
            <a:tailEnd type="none" len="sm" w="sm"/>
          </a:ln>
        </p:spPr>
      </p:sp>
      <p:sp>
        <p:nvSpPr>
          <p:cNvPr name="AutoShape 27" id="27"/>
          <p:cNvSpPr/>
          <p:nvPr/>
        </p:nvSpPr>
        <p:spPr>
          <a:xfrm flipH="true" flipV="true">
            <a:off x="2687955" y="6633844"/>
            <a:ext cx="586120" cy="0"/>
          </a:xfrm>
          <a:prstGeom prst="line">
            <a:avLst/>
          </a:prstGeom>
          <a:ln cap="flat" w="47625">
            <a:solidFill>
              <a:srgbClr val="4BD1FB"/>
            </a:solidFill>
            <a:prstDash val="solid"/>
            <a:headEnd type="none" len="sm" w="sm"/>
            <a:tailEnd type="none" len="sm" w="sm"/>
          </a:ln>
        </p:spPr>
      </p:sp>
      <p:sp>
        <p:nvSpPr>
          <p:cNvPr name="AutoShape 28" id="28"/>
          <p:cNvSpPr/>
          <p:nvPr/>
        </p:nvSpPr>
        <p:spPr>
          <a:xfrm flipH="true" flipV="true">
            <a:off x="2687955" y="7771150"/>
            <a:ext cx="586120" cy="0"/>
          </a:xfrm>
          <a:prstGeom prst="line">
            <a:avLst/>
          </a:prstGeom>
          <a:ln cap="flat" w="47625">
            <a:solidFill>
              <a:srgbClr val="4BD1FB"/>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72600"/>
            <a:ext cx="8245699" cy="714375"/>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GOALS AND OBJECTIVES</a:t>
            </a:r>
          </a:p>
        </p:txBody>
      </p:sp>
      <p:sp>
        <p:nvSpPr>
          <p:cNvPr name="TextBox 7" id="7"/>
          <p:cNvSpPr txBox="true"/>
          <p:nvPr/>
        </p:nvSpPr>
        <p:spPr>
          <a:xfrm rot="0">
            <a:off x="7015834" y="4216569"/>
            <a:ext cx="425633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Growth</a:t>
            </a:r>
          </a:p>
        </p:txBody>
      </p:sp>
      <p:sp>
        <p:nvSpPr>
          <p:cNvPr name="AutoShape 8" id="8"/>
          <p:cNvSpPr/>
          <p:nvPr/>
        </p:nvSpPr>
        <p:spPr>
          <a:xfrm>
            <a:off x="5021151" y="6585401"/>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692690" y="5095875"/>
            <a:ext cx="6902620" cy="1159349"/>
          </a:xfrm>
          <a:prstGeom prst="rect">
            <a:avLst/>
          </a:prstGeom>
        </p:spPr>
        <p:txBody>
          <a:bodyPr anchor="t" rtlCol="false" tIns="0" lIns="0" bIns="0" rIns="0">
            <a:spAutoFit/>
          </a:bodyPr>
          <a:lstStyle/>
          <a:p>
            <a:pPr algn="ctr" marL="0" indent="0" lvl="0">
              <a:lnSpc>
                <a:spcPts val="3057"/>
              </a:lnSpc>
              <a:spcBef>
                <a:spcPct val="0"/>
              </a:spcBef>
            </a:pPr>
            <a:r>
              <a:rPr lang="en-US" sz="22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10" id="10"/>
          <p:cNvSpPr txBox="true"/>
          <p:nvPr/>
        </p:nvSpPr>
        <p:spPr>
          <a:xfrm rot="0">
            <a:off x="5718405" y="6761614"/>
            <a:ext cx="713827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Customer Satisfaction</a:t>
            </a:r>
          </a:p>
        </p:txBody>
      </p:sp>
      <p:sp>
        <p:nvSpPr>
          <p:cNvPr name="AutoShape 11" id="11"/>
          <p:cNvSpPr/>
          <p:nvPr/>
        </p:nvSpPr>
        <p:spPr>
          <a:xfrm>
            <a:off x="5021151" y="9130445"/>
            <a:ext cx="8735422" cy="0"/>
          </a:xfrm>
          <a:prstGeom prst="line">
            <a:avLst/>
          </a:prstGeom>
          <a:ln cap="flat" w="47625">
            <a:solidFill>
              <a:srgbClr val="145DA0"/>
            </a:solidFill>
            <a:prstDash val="solid"/>
            <a:headEnd type="none" len="sm" w="sm"/>
            <a:tailEnd type="none" len="sm" w="sm"/>
          </a:ln>
        </p:spPr>
      </p:sp>
      <p:sp>
        <p:nvSpPr>
          <p:cNvPr name="TextBox 12" id="12"/>
          <p:cNvSpPr txBox="true"/>
          <p:nvPr/>
        </p:nvSpPr>
        <p:spPr>
          <a:xfrm rot="0">
            <a:off x="5692690" y="7640919"/>
            <a:ext cx="6902620" cy="1159349"/>
          </a:xfrm>
          <a:prstGeom prst="rect">
            <a:avLst/>
          </a:prstGeom>
        </p:spPr>
        <p:txBody>
          <a:bodyPr anchor="t" rtlCol="false" tIns="0" lIns="0" bIns="0" rIns="0">
            <a:spAutoFit/>
          </a:bodyPr>
          <a:lstStyle/>
          <a:p>
            <a:pPr algn="ctr" marL="0" indent="0" lvl="0">
              <a:lnSpc>
                <a:spcPts val="3057"/>
              </a:lnSpc>
              <a:spcBef>
                <a:spcPct val="0"/>
              </a:spcBef>
            </a:pPr>
            <a:r>
              <a:rPr lang="en-US" sz="22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944113" y="4051481"/>
            <a:ext cx="8457192" cy="990361"/>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TIMELINE</a:t>
            </a:r>
            <a:r>
              <a:rPr lang="en-US" b="true" sz="6570">
                <a:solidFill>
                  <a:srgbClr val="FFFFFF"/>
                </a:solidFill>
                <a:latin typeface="Now Bold"/>
                <a:ea typeface="Now Bold"/>
                <a:cs typeface="Now Bold"/>
                <a:sym typeface="Now Bold"/>
              </a:rPr>
              <a:t> </a:t>
            </a:r>
          </a:p>
        </p:txBody>
      </p:sp>
      <p:sp>
        <p:nvSpPr>
          <p:cNvPr name="TextBox 6" id="6"/>
          <p:cNvSpPr txBox="true"/>
          <p:nvPr/>
        </p:nvSpPr>
        <p:spPr>
          <a:xfrm rot="0">
            <a:off x="6901587" y="5174987"/>
            <a:ext cx="6542245" cy="9020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732888" y="2425000"/>
            <a:ext cx="879643" cy="1273167"/>
          </a:xfrm>
          <a:custGeom>
            <a:avLst/>
            <a:gdLst/>
            <a:ahLst/>
            <a:cxnLst/>
            <a:rect r="r" b="b" t="t" l="l"/>
            <a:pathLst>
              <a:path h="1273167" w="879643">
                <a:moveTo>
                  <a:pt x="0" y="0"/>
                </a:moveTo>
                <a:lnTo>
                  <a:pt x="879643" y="0"/>
                </a:lnTo>
                <a:lnTo>
                  <a:pt x="879643" y="1273168"/>
                </a:lnTo>
                <a:lnTo>
                  <a:pt x="0" y="12731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899382" y="-54747"/>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350263" y="3521901"/>
            <a:ext cx="3238670" cy="1593515"/>
          </a:xfrm>
          <a:prstGeom prst="rect">
            <a:avLst/>
          </a:prstGeom>
        </p:spPr>
        <p:txBody>
          <a:bodyPr anchor="t" rtlCol="false" tIns="0" lIns="0" bIns="0" rIns="0">
            <a:spAutoFit/>
          </a:bodyPr>
          <a:lstStyle/>
          <a:p>
            <a:pPr algn="ctr" marL="0" indent="0" lvl="0">
              <a:lnSpc>
                <a:spcPts val="12506"/>
              </a:lnSpc>
              <a:spcBef>
                <a:spcPct val="0"/>
              </a:spcBef>
            </a:pPr>
            <a:r>
              <a:rPr lang="en-US" b="true" sz="10421" strike="noStrike" u="none">
                <a:solidFill>
                  <a:srgbClr val="FFFFFF"/>
                </a:solidFill>
                <a:latin typeface="Now Bold"/>
                <a:ea typeface="Now Bold"/>
                <a:cs typeface="Now Bold"/>
                <a:sym typeface="Now Bold"/>
              </a:rPr>
              <a:t>80%</a:t>
            </a:r>
          </a:p>
        </p:txBody>
      </p:sp>
      <p:pic>
        <p:nvPicPr>
          <p:cNvPr name="Picture 7" id="7"/>
          <p:cNvPicPr>
            <a:picLocks noChangeAspect="true"/>
          </p:cNvPicPr>
          <p:nvPr/>
        </p:nvPicPr>
        <p:blipFill>
          <a:blip r:embed="rId5"/>
          <a:stretch>
            <a:fillRect/>
          </a:stretch>
        </p:blipFill>
        <p:spPr>
          <a:xfrm rot="0">
            <a:off x="2185774" y="4818113"/>
            <a:ext cx="3567648" cy="1100388"/>
          </a:xfrm>
          <a:prstGeom prst="rect">
            <a:avLst/>
          </a:prstGeom>
        </p:spPr>
      </p:pic>
      <p:sp>
        <p:nvSpPr>
          <p:cNvPr name="TextBox 8" id="8"/>
          <p:cNvSpPr txBox="true"/>
          <p:nvPr/>
        </p:nvSpPr>
        <p:spPr>
          <a:xfrm rot="0">
            <a:off x="2350263" y="6676562"/>
            <a:ext cx="3238670" cy="1593515"/>
          </a:xfrm>
          <a:prstGeom prst="rect">
            <a:avLst/>
          </a:prstGeom>
        </p:spPr>
        <p:txBody>
          <a:bodyPr anchor="t" rtlCol="false" tIns="0" lIns="0" bIns="0" rIns="0">
            <a:spAutoFit/>
          </a:bodyPr>
          <a:lstStyle/>
          <a:p>
            <a:pPr algn="ctr" marL="0" indent="0" lvl="0">
              <a:lnSpc>
                <a:spcPts val="12506"/>
              </a:lnSpc>
              <a:spcBef>
                <a:spcPct val="0"/>
              </a:spcBef>
            </a:pPr>
            <a:r>
              <a:rPr lang="en-US" b="true" sz="10421">
                <a:solidFill>
                  <a:srgbClr val="FFFFFF"/>
                </a:solidFill>
                <a:latin typeface="Now Bold"/>
                <a:ea typeface="Now Bold"/>
                <a:cs typeface="Now Bold"/>
                <a:sym typeface="Now Bold"/>
              </a:rPr>
              <a:t>20</a:t>
            </a:r>
            <a:r>
              <a:rPr lang="en-US" b="true" sz="10421" strike="noStrike" u="none">
                <a:solidFill>
                  <a:srgbClr val="FFFFFF"/>
                </a:solidFill>
                <a:latin typeface="Now Bold"/>
                <a:ea typeface="Now Bold"/>
                <a:cs typeface="Now Bold"/>
                <a:sym typeface="Now Bold"/>
              </a:rPr>
              <a:t>%</a:t>
            </a:r>
          </a:p>
        </p:txBody>
      </p:sp>
      <p:pic>
        <p:nvPicPr>
          <p:cNvPr name="Picture 9" id="9"/>
          <p:cNvPicPr>
            <a:picLocks noChangeAspect="true"/>
          </p:cNvPicPr>
          <p:nvPr/>
        </p:nvPicPr>
        <p:blipFill>
          <a:blip r:embed="rId6"/>
          <a:stretch>
            <a:fillRect/>
          </a:stretch>
        </p:blipFill>
        <p:spPr>
          <a:xfrm rot="0">
            <a:off x="2185774" y="7972773"/>
            <a:ext cx="3567648" cy="1100388"/>
          </a:xfrm>
          <a:prstGeom prst="rect">
            <a:avLst/>
          </a:prstGeom>
        </p:spPr>
      </p:pic>
      <p:grpSp>
        <p:nvGrpSpPr>
          <p:cNvPr name="Group 10" id="10"/>
          <p:cNvGrpSpPr/>
          <p:nvPr/>
        </p:nvGrpSpPr>
        <p:grpSpPr>
          <a:xfrm rot="0">
            <a:off x="-1543050" y="-54747"/>
            <a:ext cx="2760734" cy="10341747"/>
            <a:chOff x="0" y="0"/>
            <a:chExt cx="727107" cy="2723752"/>
          </a:xfrm>
        </p:grpSpPr>
        <p:sp>
          <p:nvSpPr>
            <p:cNvPr name="Freeform 11" id="11"/>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12" id="12"/>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13" id="13"/>
          <p:cNvSpPr txBox="true"/>
          <p:nvPr/>
        </p:nvSpPr>
        <p:spPr>
          <a:xfrm rot="0">
            <a:off x="2682418" y="1760435"/>
            <a:ext cx="6235170" cy="100012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STATISTICS</a:t>
            </a:r>
          </a:p>
        </p:txBody>
      </p:sp>
      <p:sp>
        <p:nvSpPr>
          <p:cNvPr name="TextBox 14" id="14"/>
          <p:cNvSpPr txBox="true"/>
          <p:nvPr/>
        </p:nvSpPr>
        <p:spPr>
          <a:xfrm rot="0">
            <a:off x="6111966" y="3710415"/>
            <a:ext cx="3727948" cy="1800544"/>
          </a:xfrm>
          <a:prstGeom prst="rect">
            <a:avLst/>
          </a:prstGeom>
        </p:spPr>
        <p:txBody>
          <a:bodyPr anchor="t" rtlCol="false" tIns="0" lIns="0" bIns="0" rIns="0">
            <a:spAutoFit/>
          </a:bodyPr>
          <a:lstStyle/>
          <a:p>
            <a:pPr algn="l" marL="0" indent="0" lvl="0">
              <a:lnSpc>
                <a:spcPts val="2855"/>
              </a:lnSpc>
              <a:spcBef>
                <a:spcPct val="0"/>
              </a:spcBef>
            </a:pPr>
            <a:r>
              <a:rPr lang="en-US" sz="20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15" id="15"/>
          <p:cNvSpPr txBox="true"/>
          <p:nvPr/>
        </p:nvSpPr>
        <p:spPr>
          <a:xfrm rot="0">
            <a:off x="6065205" y="6843126"/>
            <a:ext cx="3727948" cy="1800544"/>
          </a:xfrm>
          <a:prstGeom prst="rect">
            <a:avLst/>
          </a:prstGeom>
        </p:spPr>
        <p:txBody>
          <a:bodyPr anchor="t" rtlCol="false" tIns="0" lIns="0" bIns="0" rIns="0">
            <a:spAutoFit/>
          </a:bodyPr>
          <a:lstStyle/>
          <a:p>
            <a:pPr algn="l" marL="0" indent="0" lvl="0">
              <a:lnSpc>
                <a:spcPts val="2855"/>
              </a:lnSpc>
              <a:spcBef>
                <a:spcPct val="0"/>
              </a:spcBef>
            </a:pPr>
            <a:r>
              <a:rPr lang="en-US" sz="20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DAGggdTQpZs</dc:identifier>
  <dcterms:modified xsi:type="dcterms:W3CDTF">2011-08-01T06:04:30Z</dcterms:modified>
  <cp:revision>1</cp:revision>
  <dc:title>SyncHand</dc:title>
</cp:coreProperties>
</file>